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9"/>
  </p:notesMasterIdLst>
  <p:sldIdLst>
    <p:sldId id="288" r:id="rId2"/>
    <p:sldId id="281" r:id="rId3"/>
    <p:sldId id="283" r:id="rId4"/>
    <p:sldId id="290" r:id="rId5"/>
    <p:sldId id="291" r:id="rId6"/>
    <p:sldId id="295" r:id="rId7"/>
    <p:sldId id="256" r:id="rId8"/>
    <p:sldId id="292" r:id="rId9"/>
    <p:sldId id="293" r:id="rId10"/>
    <p:sldId id="294" r:id="rId11"/>
    <p:sldId id="296" r:id="rId12"/>
    <p:sldId id="261" r:id="rId13"/>
    <p:sldId id="264" r:id="rId14"/>
    <p:sldId id="284" r:id="rId15"/>
    <p:sldId id="287" r:id="rId16"/>
    <p:sldId id="286" r:id="rId17"/>
    <p:sldId id="265" r:id="rId18"/>
    <p:sldId id="257" r:id="rId19"/>
    <p:sldId id="259" r:id="rId20"/>
    <p:sldId id="285" r:id="rId21"/>
    <p:sldId id="275" r:id="rId22"/>
    <p:sldId id="260" r:id="rId23"/>
    <p:sldId id="297" r:id="rId24"/>
    <p:sldId id="273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FFCCFF"/>
    <a:srgbClr val="009900"/>
    <a:srgbClr val="00FFFF"/>
    <a:srgbClr val="33CC33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7FA3D-D9C6-4A00-8928-24E9D45E1C93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CFA9E11-E661-49A0-98B5-DE2A8F1BEF89}">
      <dgm:prSet phldrT="[Text]"/>
      <dgm:spPr/>
      <dgm:t>
        <a:bodyPr/>
        <a:lstStyle/>
        <a:p>
          <a:r>
            <a:rPr lang="id-ID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TOURISM</a:t>
          </a:r>
          <a:endParaRPr lang="id-ID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7EA304-37CA-4ABE-9F4C-A9717521E8A8}" type="parTrans" cxnId="{C764A18C-42A4-4F32-A7BC-6AED6AEC604D}">
      <dgm:prSet/>
      <dgm:spPr/>
      <dgm:t>
        <a:bodyPr/>
        <a:lstStyle/>
        <a:p>
          <a:endParaRPr lang="id-ID"/>
        </a:p>
      </dgm:t>
    </dgm:pt>
    <dgm:pt modelId="{0A13F0EB-FAFC-4AA1-9D64-CCAE25A52861}" type="sibTrans" cxnId="{C764A18C-42A4-4F32-A7BC-6AED6AEC604D}">
      <dgm:prSet/>
      <dgm:spPr/>
      <dgm:t>
        <a:bodyPr/>
        <a:lstStyle/>
        <a:p>
          <a:endParaRPr lang="id-ID"/>
        </a:p>
      </dgm:t>
    </dgm:pt>
    <dgm:pt modelId="{56DC3663-C17D-4082-AF6D-9652025D4EA3}">
      <dgm:prSet phldrT="[Text]"/>
      <dgm:spPr/>
      <dgm:t>
        <a:bodyPr/>
        <a:lstStyle/>
        <a:p>
          <a:r>
            <a:rPr lang="id-ID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RECREATION</a:t>
          </a:r>
          <a:endParaRPr lang="id-ID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B3D2C-0D13-4A53-A7AB-ABAE8C00501D}" type="parTrans" cxnId="{7071BD18-A427-4042-A80C-A8ACA332D8B6}">
      <dgm:prSet/>
      <dgm:spPr/>
      <dgm:t>
        <a:bodyPr/>
        <a:lstStyle/>
        <a:p>
          <a:endParaRPr lang="id-ID"/>
        </a:p>
      </dgm:t>
    </dgm:pt>
    <dgm:pt modelId="{4F623303-1939-4701-A431-CBB3824C8212}" type="sibTrans" cxnId="{7071BD18-A427-4042-A80C-A8ACA332D8B6}">
      <dgm:prSet/>
      <dgm:spPr/>
      <dgm:t>
        <a:bodyPr/>
        <a:lstStyle/>
        <a:p>
          <a:endParaRPr lang="id-ID"/>
        </a:p>
      </dgm:t>
    </dgm:pt>
    <dgm:pt modelId="{31A7CCBB-9D9F-4CE5-ABCF-774470E71CC9}" type="pres">
      <dgm:prSet presAssocID="{41E7FA3D-D9C6-4A00-8928-24E9D45E1C9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DA30F37-A63D-4B49-B368-716AFD3F6EA1}" type="pres">
      <dgm:prSet presAssocID="{41E7FA3D-D9C6-4A00-8928-24E9D45E1C93}" presName="ribbon" presStyleLbl="node1" presStyleIdx="0" presStyleCn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effectLst>
          <a:glow rad="228600">
            <a:schemeClr val="accent2">
              <a:satMod val="175000"/>
              <a:alpha val="40000"/>
            </a:schemeClr>
          </a:glow>
          <a:innerShdw blurRad="114300">
            <a:prstClr val="black"/>
          </a:innerShdw>
          <a:softEdge rad="12700"/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id-ID"/>
        </a:p>
      </dgm:t>
    </dgm:pt>
    <dgm:pt modelId="{7310C0EF-CE15-465E-8D0C-6E90E261CBBF}" type="pres">
      <dgm:prSet presAssocID="{41E7FA3D-D9C6-4A00-8928-24E9D45E1C93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4E1747-5CEB-4A2A-B2F5-E6717E13562A}" type="pres">
      <dgm:prSet presAssocID="{41E7FA3D-D9C6-4A00-8928-24E9D45E1C93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3EC32E1-A79E-4B17-AD77-6C9518182508}" type="presOf" srcId="{41E7FA3D-D9C6-4A00-8928-24E9D45E1C93}" destId="{31A7CCBB-9D9F-4CE5-ABCF-774470E71CC9}" srcOrd="0" destOrd="0" presId="urn:microsoft.com/office/officeart/2005/8/layout/arrow6"/>
    <dgm:cxn modelId="{B817A81E-594D-41B7-AB92-EBEAC2625C57}" type="presOf" srcId="{BCFA9E11-E661-49A0-98B5-DE2A8F1BEF89}" destId="{7310C0EF-CE15-465E-8D0C-6E90E261CBBF}" srcOrd="0" destOrd="0" presId="urn:microsoft.com/office/officeart/2005/8/layout/arrow6"/>
    <dgm:cxn modelId="{7071BD18-A427-4042-A80C-A8ACA332D8B6}" srcId="{41E7FA3D-D9C6-4A00-8928-24E9D45E1C93}" destId="{56DC3663-C17D-4082-AF6D-9652025D4EA3}" srcOrd="1" destOrd="0" parTransId="{0C0B3D2C-0D13-4A53-A7AB-ABAE8C00501D}" sibTransId="{4F623303-1939-4701-A431-CBB3824C8212}"/>
    <dgm:cxn modelId="{B20D54DD-5697-48B3-B7D0-318EA786322B}" type="presOf" srcId="{56DC3663-C17D-4082-AF6D-9652025D4EA3}" destId="{6B4E1747-5CEB-4A2A-B2F5-E6717E13562A}" srcOrd="0" destOrd="0" presId="urn:microsoft.com/office/officeart/2005/8/layout/arrow6"/>
    <dgm:cxn modelId="{C764A18C-42A4-4F32-A7BC-6AED6AEC604D}" srcId="{41E7FA3D-D9C6-4A00-8928-24E9D45E1C93}" destId="{BCFA9E11-E661-49A0-98B5-DE2A8F1BEF89}" srcOrd="0" destOrd="0" parTransId="{747EA304-37CA-4ABE-9F4C-A9717521E8A8}" sibTransId="{0A13F0EB-FAFC-4AA1-9D64-CCAE25A52861}"/>
    <dgm:cxn modelId="{ED7FA650-6DA8-4A34-9DA8-271B43271567}" type="presParOf" srcId="{31A7CCBB-9D9F-4CE5-ABCF-774470E71CC9}" destId="{6DA30F37-A63D-4B49-B368-716AFD3F6EA1}" srcOrd="0" destOrd="0" presId="urn:microsoft.com/office/officeart/2005/8/layout/arrow6"/>
    <dgm:cxn modelId="{CA48DEAE-804E-4C88-94D1-B721CB9335A5}" type="presParOf" srcId="{31A7CCBB-9D9F-4CE5-ABCF-774470E71CC9}" destId="{7310C0EF-CE15-465E-8D0C-6E90E261CBBF}" srcOrd="1" destOrd="0" presId="urn:microsoft.com/office/officeart/2005/8/layout/arrow6"/>
    <dgm:cxn modelId="{ED34B4DC-5CF3-4CA7-8D23-40719DBCFD80}" type="presParOf" srcId="{31A7CCBB-9D9F-4CE5-ABCF-774470E71CC9}" destId="{6B4E1747-5CEB-4A2A-B2F5-E6717E13562A}" srcOrd="2" destOrd="0" presId="urn:microsoft.com/office/officeart/2005/8/layout/arrow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4C003F-505D-443E-AAE8-389E48B1220C}" type="doc">
      <dgm:prSet loTypeId="urn:microsoft.com/office/officeart/2005/8/layout/arrow1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49F13D6-0DFD-41A0-AE65-BFD1BC87C3AB}">
      <dgm:prSet phldrT="[Text]"/>
      <dgm:spPr/>
      <dgm:t>
        <a:bodyPr/>
        <a:lstStyle/>
        <a:p>
          <a:r>
            <a:rPr lang="id-ID" dirty="0" smtClean="0">
              <a:solidFill>
                <a:srgbClr val="FF0000"/>
              </a:solidFill>
            </a:rPr>
            <a:t>REKREASI</a:t>
          </a:r>
          <a:endParaRPr lang="id-ID" dirty="0">
            <a:solidFill>
              <a:srgbClr val="FF0000"/>
            </a:solidFill>
          </a:endParaRPr>
        </a:p>
      </dgm:t>
    </dgm:pt>
    <dgm:pt modelId="{7AA5AD84-6AEA-4D94-8EB4-DC8CAE25F117}" type="parTrans" cxnId="{C51AC5A4-ACFD-473D-8772-C4D944B8AF30}">
      <dgm:prSet/>
      <dgm:spPr/>
      <dgm:t>
        <a:bodyPr/>
        <a:lstStyle/>
        <a:p>
          <a:endParaRPr lang="id-ID"/>
        </a:p>
      </dgm:t>
    </dgm:pt>
    <dgm:pt modelId="{88B32712-B6BB-4BFC-A0C2-83D27DBA191E}" type="sibTrans" cxnId="{C51AC5A4-ACFD-473D-8772-C4D944B8AF30}">
      <dgm:prSet/>
      <dgm:spPr/>
      <dgm:t>
        <a:bodyPr/>
        <a:lstStyle/>
        <a:p>
          <a:endParaRPr lang="id-ID"/>
        </a:p>
      </dgm:t>
    </dgm:pt>
    <dgm:pt modelId="{0095AD2D-E168-4DF8-9530-F9EC233B6291}">
      <dgm:prSet phldrT="[Text]"/>
      <dgm:spPr/>
      <dgm:t>
        <a:bodyPr/>
        <a:lstStyle/>
        <a:p>
          <a:r>
            <a:rPr lang="id-ID" dirty="0" smtClean="0">
              <a:solidFill>
                <a:srgbClr val="FF0000"/>
              </a:solidFill>
            </a:rPr>
            <a:t>WISATA</a:t>
          </a:r>
          <a:endParaRPr lang="id-ID" dirty="0">
            <a:solidFill>
              <a:srgbClr val="FF0000"/>
            </a:solidFill>
          </a:endParaRPr>
        </a:p>
      </dgm:t>
    </dgm:pt>
    <dgm:pt modelId="{B26E29D1-A73F-4C8C-88B1-F3DC4FCF1710}" type="parTrans" cxnId="{DBB44885-143B-49A6-9FAE-854E02B19314}">
      <dgm:prSet/>
      <dgm:spPr/>
      <dgm:t>
        <a:bodyPr/>
        <a:lstStyle/>
        <a:p>
          <a:endParaRPr lang="id-ID"/>
        </a:p>
      </dgm:t>
    </dgm:pt>
    <dgm:pt modelId="{9880097C-A041-4B17-928C-18E6BF6CC6FC}" type="sibTrans" cxnId="{DBB44885-143B-49A6-9FAE-854E02B19314}">
      <dgm:prSet/>
      <dgm:spPr/>
      <dgm:t>
        <a:bodyPr/>
        <a:lstStyle/>
        <a:p>
          <a:endParaRPr lang="id-ID"/>
        </a:p>
      </dgm:t>
    </dgm:pt>
    <dgm:pt modelId="{4B297B72-3267-4711-92F0-C8ED8E781DE9}" type="pres">
      <dgm:prSet presAssocID="{554C003F-505D-443E-AAE8-389E48B122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0162CBD-DFAD-4FDB-B53E-ACDFE7366BD4}" type="pres">
      <dgm:prSet presAssocID="{349F13D6-0DFD-41A0-AE65-BFD1BC87C3AB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3D827B-3AA0-4C75-B852-02D4F6B14C4B}" type="pres">
      <dgm:prSet presAssocID="{0095AD2D-E168-4DF8-9530-F9EC233B629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A20505C-93FC-45AF-93B8-639C6EF0CF0C}" type="presOf" srcId="{349F13D6-0DFD-41A0-AE65-BFD1BC87C3AB}" destId="{60162CBD-DFAD-4FDB-B53E-ACDFE7366BD4}" srcOrd="0" destOrd="0" presId="urn:microsoft.com/office/officeart/2005/8/layout/arrow1"/>
    <dgm:cxn modelId="{C51AC5A4-ACFD-473D-8772-C4D944B8AF30}" srcId="{554C003F-505D-443E-AAE8-389E48B1220C}" destId="{349F13D6-0DFD-41A0-AE65-BFD1BC87C3AB}" srcOrd="0" destOrd="0" parTransId="{7AA5AD84-6AEA-4D94-8EB4-DC8CAE25F117}" sibTransId="{88B32712-B6BB-4BFC-A0C2-83D27DBA191E}"/>
    <dgm:cxn modelId="{052A9BCE-FFE1-47E3-9F07-4F4590F5A7CB}" type="presOf" srcId="{0095AD2D-E168-4DF8-9530-F9EC233B6291}" destId="{D33D827B-3AA0-4C75-B852-02D4F6B14C4B}" srcOrd="0" destOrd="0" presId="urn:microsoft.com/office/officeart/2005/8/layout/arrow1"/>
    <dgm:cxn modelId="{DBB44885-143B-49A6-9FAE-854E02B19314}" srcId="{554C003F-505D-443E-AAE8-389E48B1220C}" destId="{0095AD2D-E168-4DF8-9530-F9EC233B6291}" srcOrd="1" destOrd="0" parTransId="{B26E29D1-A73F-4C8C-88B1-F3DC4FCF1710}" sibTransId="{9880097C-A041-4B17-928C-18E6BF6CC6FC}"/>
    <dgm:cxn modelId="{464D7768-DB2F-4081-857F-316E3CEFA4E7}" type="presOf" srcId="{554C003F-505D-443E-AAE8-389E48B1220C}" destId="{4B297B72-3267-4711-92F0-C8ED8E781DE9}" srcOrd="0" destOrd="0" presId="urn:microsoft.com/office/officeart/2005/8/layout/arrow1"/>
    <dgm:cxn modelId="{863FC46B-6B28-4C69-B581-933138C98C6F}" type="presParOf" srcId="{4B297B72-3267-4711-92F0-C8ED8E781DE9}" destId="{60162CBD-DFAD-4FDB-B53E-ACDFE7366BD4}" srcOrd="0" destOrd="0" presId="urn:microsoft.com/office/officeart/2005/8/layout/arrow1"/>
    <dgm:cxn modelId="{13812F76-8A6D-4A4D-AD50-62774C6F2FDD}" type="presParOf" srcId="{4B297B72-3267-4711-92F0-C8ED8E781DE9}" destId="{D33D827B-3AA0-4C75-B852-02D4F6B14C4B}" srcOrd="1" destOrd="0" presId="urn:microsoft.com/office/officeart/2005/8/layout/arrow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2F8959-4D4A-4AA4-9EA6-C41A3F18C417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DB106AC-57C9-4735-84A2-1BD44E7966DA}">
      <dgm:prSet phldrT="[Text]"/>
      <dgm:spPr/>
      <dgm:t>
        <a:bodyPr/>
        <a:lstStyle/>
        <a:p>
          <a:r>
            <a:rPr lang="en-US" smtClean="0">
              <a:effectLst/>
            </a:rPr>
            <a:t>Hunziker and Krapf, 1942 </a:t>
          </a:r>
          <a:endParaRPr lang="id-ID" dirty="0"/>
        </a:p>
      </dgm:t>
    </dgm:pt>
    <dgm:pt modelId="{9FD751D8-1B6D-4EE8-8D23-A110598BE65C}" type="parTrans" cxnId="{4FFA6D73-3838-42CE-A70F-8F1364F92B18}">
      <dgm:prSet/>
      <dgm:spPr/>
      <dgm:t>
        <a:bodyPr/>
        <a:lstStyle/>
        <a:p>
          <a:endParaRPr lang="id-ID"/>
        </a:p>
      </dgm:t>
    </dgm:pt>
    <dgm:pt modelId="{D02F65E3-404C-4DB2-8194-BC9DF7D286B7}" type="sibTrans" cxnId="{4FFA6D73-3838-42CE-A70F-8F1364F92B18}">
      <dgm:prSet/>
      <dgm:spPr/>
      <dgm:t>
        <a:bodyPr/>
        <a:lstStyle/>
        <a:p>
          <a:endParaRPr lang="id-ID"/>
        </a:p>
      </dgm:t>
    </dgm:pt>
    <dgm:pt modelId="{5C8D2FAF-974E-4DD5-9C13-940D0CBCF6BE}">
      <dgm:prSet phldrT="[Text]" custT="1"/>
      <dgm:spPr>
        <a:ln>
          <a:solidFill>
            <a:srgbClr val="0000CC"/>
          </a:solidFill>
        </a:ln>
      </dgm:spPr>
      <dgm:t>
        <a:bodyPr/>
        <a:lstStyle/>
        <a:p>
          <a:r>
            <a:rPr lang="en-US" sz="2000" b="1" dirty="0" err="1" smtClean="0">
              <a:solidFill>
                <a:srgbClr val="FF0000"/>
              </a:solidFill>
              <a:effectLst/>
            </a:rPr>
            <a:t>konsep</a:t>
          </a:r>
          <a:r>
            <a:rPr lang="en-US" sz="2000" b="1" dirty="0" smtClean="0">
              <a:solidFill>
                <a:srgbClr val="FF0000"/>
              </a:solidFill>
              <a:effectLst/>
            </a:rPr>
            <a:t> </a:t>
          </a:r>
          <a:r>
            <a:rPr lang="en-US" sz="2000" b="1" dirty="0" err="1" smtClean="0">
              <a:solidFill>
                <a:srgbClr val="FF0000"/>
              </a:solidFill>
              <a:effectLst/>
            </a:rPr>
            <a:t>tertua</a:t>
          </a:r>
          <a:r>
            <a:rPr lang="en-US" sz="2000" b="1" dirty="0" smtClean="0">
              <a:solidFill>
                <a:srgbClr val="FF0000"/>
              </a:solidFill>
              <a:effectLst/>
            </a:rPr>
            <a:t> </a:t>
          </a:r>
          <a:r>
            <a:rPr lang="en-US" sz="2000" b="1" dirty="0" err="1" smtClean="0">
              <a:solidFill>
                <a:srgbClr val="FF0000"/>
              </a:solidFill>
              <a:effectLst/>
            </a:rPr>
            <a:t>dari</a:t>
          </a:r>
          <a:r>
            <a:rPr lang="en-US" sz="2000" b="1" dirty="0" smtClean="0">
              <a:solidFill>
                <a:srgbClr val="FF0000"/>
              </a:solidFill>
              <a:effectLst/>
            </a:rPr>
            <a:t> 2 </a:t>
          </a:r>
          <a:r>
            <a:rPr lang="en-US" sz="2000" b="1" dirty="0" err="1" smtClean="0">
              <a:solidFill>
                <a:srgbClr val="FF0000"/>
              </a:solidFill>
              <a:effectLst/>
            </a:rPr>
            <a:t>pencetus</a:t>
          </a:r>
          <a:r>
            <a:rPr lang="en-US" sz="2000" b="1" dirty="0" smtClean="0">
              <a:solidFill>
                <a:srgbClr val="FF0000"/>
              </a:solidFill>
              <a:effectLst/>
            </a:rPr>
            <a:t> tourism research</a:t>
          </a:r>
          <a:r>
            <a:rPr lang="id-ID" sz="2000" b="1" dirty="0" smtClean="0">
              <a:solidFill>
                <a:srgbClr val="FF0000"/>
              </a:solidFill>
              <a:effectLst/>
            </a:rPr>
            <a:t>, wisata yaitu:                                                                 </a:t>
          </a:r>
          <a:r>
            <a:rPr lang="en-US" sz="2000" dirty="0" smtClean="0">
              <a:solidFill>
                <a:schemeClr val="bg1"/>
              </a:solidFill>
              <a:effectLst/>
            </a:rPr>
            <a:t>-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perjalanan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dan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tinggal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di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suatu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tempat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id-ID" sz="2000" dirty="0" smtClean="0">
              <a:solidFill>
                <a:schemeClr val="bg1"/>
              </a:solidFill>
              <a:effectLst/>
            </a:rPr>
            <a:t>                   </a:t>
          </a:r>
          <a:r>
            <a:rPr lang="en-US" sz="2000" dirty="0" smtClean="0">
              <a:solidFill>
                <a:schemeClr val="bg1"/>
              </a:solidFill>
              <a:effectLst/>
            </a:rPr>
            <a:t>-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bukan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penduduk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id-ID" sz="2000" dirty="0" smtClean="0">
              <a:solidFill>
                <a:schemeClr val="bg1"/>
              </a:solidFill>
              <a:effectLst/>
            </a:rPr>
            <a:t>dan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bukan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dalam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rangka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menjadi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penduduk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teta</a:t>
          </a:r>
          <a:r>
            <a:rPr lang="id-ID" sz="2000" dirty="0" smtClean="0">
              <a:solidFill>
                <a:schemeClr val="bg1"/>
              </a:solidFill>
              <a:effectLst/>
            </a:rPr>
            <a:t>p                                                            </a:t>
          </a:r>
          <a:r>
            <a:rPr lang="en-US" sz="2000" dirty="0" smtClean="0">
              <a:solidFill>
                <a:schemeClr val="bg1"/>
              </a:solidFill>
              <a:effectLst/>
            </a:rPr>
            <a:t>-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bukan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dalam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rangka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mencari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penghasilan</a:t>
          </a:r>
          <a:endParaRPr lang="id-ID" sz="2000" dirty="0">
            <a:solidFill>
              <a:schemeClr val="bg1"/>
            </a:solidFill>
          </a:endParaRPr>
        </a:p>
      </dgm:t>
    </dgm:pt>
    <dgm:pt modelId="{35722E19-924D-4EF7-97AC-503262C81B87}" type="parTrans" cxnId="{D889C00F-C30D-4999-9191-850DD4436028}">
      <dgm:prSet/>
      <dgm:spPr/>
      <dgm:t>
        <a:bodyPr/>
        <a:lstStyle/>
        <a:p>
          <a:endParaRPr lang="id-ID"/>
        </a:p>
      </dgm:t>
    </dgm:pt>
    <dgm:pt modelId="{2A13323A-D7D0-4F8D-B78D-04D9237D3A6A}" type="sibTrans" cxnId="{D889C00F-C30D-4999-9191-850DD4436028}">
      <dgm:prSet/>
      <dgm:spPr/>
      <dgm:t>
        <a:bodyPr/>
        <a:lstStyle/>
        <a:p>
          <a:endParaRPr lang="id-ID"/>
        </a:p>
      </dgm:t>
    </dgm:pt>
    <dgm:pt modelId="{24ABE4F8-1BB0-4E57-9B32-5AC6CAD99F55}">
      <dgm:prSet custT="1"/>
      <dgm:spPr>
        <a:ln>
          <a:solidFill>
            <a:srgbClr val="0000CC"/>
          </a:solidFill>
        </a:ln>
      </dgm:spPr>
      <dgm:t>
        <a:bodyPr/>
        <a:lstStyle/>
        <a:p>
          <a:r>
            <a:rPr lang="en-US" sz="2000" b="1" dirty="0" err="1" smtClean="0">
              <a:solidFill>
                <a:srgbClr val="FF0000"/>
              </a:solidFill>
              <a:effectLst/>
            </a:rPr>
            <a:t>Kelemahan</a:t>
          </a:r>
          <a:r>
            <a:rPr lang="id-ID" sz="2000" b="1" dirty="0" smtClean="0">
              <a:effectLst/>
            </a:rPr>
            <a:t>                                                  </a:t>
          </a:r>
          <a:r>
            <a:rPr lang="en-US" sz="2000" dirty="0" smtClean="0">
              <a:solidFill>
                <a:schemeClr val="bg1"/>
              </a:solidFill>
              <a:effectLst/>
            </a:rPr>
            <a:t>-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pendatang</a:t>
          </a:r>
          <a:r>
            <a:rPr lang="en-US" sz="2000" dirty="0" smtClean="0">
              <a:solidFill>
                <a:schemeClr val="bg1"/>
              </a:solidFill>
              <a:effectLst/>
            </a:rPr>
            <a:t> yang 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tinggal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di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rumah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sakit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termasuk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wisatawan</a:t>
          </a:r>
          <a:r>
            <a:rPr lang="en-US" sz="2000" dirty="0" smtClean="0">
              <a:solidFill>
                <a:schemeClr val="bg1"/>
              </a:solidFill>
              <a:effectLst/>
            </a:rPr>
            <a:t>, </a:t>
          </a:r>
          <a:r>
            <a:rPr lang="id-ID" sz="2000" dirty="0" smtClean="0">
              <a:solidFill>
                <a:schemeClr val="bg1"/>
              </a:solidFill>
              <a:effectLst/>
            </a:rPr>
            <a:t>                                                                       </a:t>
          </a:r>
          <a:r>
            <a:rPr lang="en-US" sz="2000" dirty="0" smtClean="0">
              <a:solidFill>
                <a:schemeClr val="bg1"/>
              </a:solidFill>
              <a:effectLst/>
            </a:rPr>
            <a:t>-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pendatang</a:t>
          </a:r>
          <a:r>
            <a:rPr lang="en-US" sz="2000" dirty="0" smtClean="0">
              <a:solidFill>
                <a:schemeClr val="bg1"/>
              </a:solidFill>
              <a:effectLst/>
            </a:rPr>
            <a:t> yang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tinggal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untuk</a:t>
          </a:r>
          <a:r>
            <a:rPr lang="en-US" sz="2000" dirty="0" smtClean="0">
              <a:solidFill>
                <a:schemeClr val="bg1"/>
              </a:solidFill>
              <a:effectLst/>
            </a:rPr>
            <a:t>  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berbisnis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bukan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wisatawan</a:t>
          </a:r>
          <a:r>
            <a:rPr lang="en-US" sz="2000" dirty="0" smtClean="0">
              <a:solidFill>
                <a:schemeClr val="bg1"/>
              </a:solidFill>
              <a:effectLst/>
            </a:rPr>
            <a:t>?</a:t>
          </a:r>
          <a:r>
            <a:rPr lang="id-ID" sz="2000" dirty="0" smtClean="0">
              <a:solidFill>
                <a:schemeClr val="bg1"/>
              </a:solidFill>
              <a:effectLst/>
            </a:rPr>
            <a:t>                                        </a:t>
          </a:r>
          <a:r>
            <a:rPr lang="en-US" sz="2000" dirty="0" smtClean="0">
              <a:solidFill>
                <a:schemeClr val="bg1"/>
              </a:solidFill>
              <a:effectLst/>
            </a:rPr>
            <a:t>-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wisatawan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Domestik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tidak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terhitung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sebagai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wisatawan</a:t>
          </a:r>
          <a:endParaRPr lang="en-US" sz="2000" b="1" dirty="0" smtClean="0">
            <a:solidFill>
              <a:schemeClr val="bg1"/>
            </a:solidFill>
            <a:effectLst/>
          </a:endParaRPr>
        </a:p>
      </dgm:t>
    </dgm:pt>
    <dgm:pt modelId="{793081AC-13BB-4BF9-BA73-CDAAAB51CA27}" type="parTrans" cxnId="{74765089-63C5-4BC2-B501-B47D2CD42620}">
      <dgm:prSet/>
      <dgm:spPr/>
      <dgm:t>
        <a:bodyPr/>
        <a:lstStyle/>
        <a:p>
          <a:endParaRPr lang="id-ID"/>
        </a:p>
      </dgm:t>
    </dgm:pt>
    <dgm:pt modelId="{4D07ACAF-4CC5-42D0-96AA-0C635FF9AAAD}" type="sibTrans" cxnId="{74765089-63C5-4BC2-B501-B47D2CD42620}">
      <dgm:prSet/>
      <dgm:spPr/>
      <dgm:t>
        <a:bodyPr/>
        <a:lstStyle/>
        <a:p>
          <a:endParaRPr lang="id-ID"/>
        </a:p>
      </dgm:t>
    </dgm:pt>
    <dgm:pt modelId="{36903A17-54FB-4F3A-81C0-46BD611B5FA3}">
      <dgm:prSet phldrT="[Text]" custT="1"/>
      <dgm:spPr>
        <a:ln>
          <a:solidFill>
            <a:srgbClr val="0000CC"/>
          </a:solidFill>
        </a:ln>
      </dgm:spPr>
      <dgm:t>
        <a:bodyPr/>
        <a:lstStyle/>
        <a:p>
          <a:endParaRPr lang="id-ID" sz="2000" dirty="0"/>
        </a:p>
      </dgm:t>
    </dgm:pt>
    <dgm:pt modelId="{0ED48E91-B6B4-4165-846C-96598AE31228}" type="parTrans" cxnId="{165058B8-7EFC-4095-81AA-978B74FA784A}">
      <dgm:prSet/>
      <dgm:spPr/>
      <dgm:t>
        <a:bodyPr/>
        <a:lstStyle/>
        <a:p>
          <a:endParaRPr lang="id-ID"/>
        </a:p>
      </dgm:t>
    </dgm:pt>
    <dgm:pt modelId="{60082525-2AA7-4320-B593-71A1CAE9208C}" type="sibTrans" cxnId="{165058B8-7EFC-4095-81AA-978B74FA784A}">
      <dgm:prSet/>
      <dgm:spPr/>
      <dgm:t>
        <a:bodyPr/>
        <a:lstStyle/>
        <a:p>
          <a:endParaRPr lang="id-ID"/>
        </a:p>
      </dgm:t>
    </dgm:pt>
    <dgm:pt modelId="{B089F2D5-C6BF-47F2-AB6D-135ECD9A9BA3}" type="pres">
      <dgm:prSet presAssocID="{4E2F8959-4D4A-4AA4-9EA6-C41A3F18C41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D0B132B9-633F-43C8-ABFA-FC8537D34CF1}" type="pres">
      <dgm:prSet presAssocID="{ADB106AC-57C9-4735-84A2-1BD44E7966DA}" presName="linNode" presStyleCnt="0"/>
      <dgm:spPr/>
    </dgm:pt>
    <dgm:pt modelId="{6F9AD955-9282-49B8-A074-1183A7E4060B}" type="pres">
      <dgm:prSet presAssocID="{ADB106AC-57C9-4735-84A2-1BD44E7966DA}" presName="parentShp" presStyleLbl="node1" presStyleIdx="0" presStyleCnt="1" custScaleX="47580" custScaleY="41703" custLinFactNeighborX="-4570" custLinFactNeighborY="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1259BC-E2CB-4080-B702-4A56BB0C1165}" type="pres">
      <dgm:prSet presAssocID="{ADB106AC-57C9-4735-84A2-1BD44E7966DA}" presName="childShp" presStyleLbl="bgAccFollowNode1" presStyleIdx="0" presStyleCnt="1" custScaleX="13387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F843D62-CED4-4884-941E-F717FB0E058F}" type="presOf" srcId="{5C8D2FAF-974E-4DD5-9C13-940D0CBCF6BE}" destId="{F91259BC-E2CB-4080-B702-4A56BB0C1165}" srcOrd="0" destOrd="0" presId="urn:microsoft.com/office/officeart/2005/8/layout/vList6"/>
    <dgm:cxn modelId="{E00E4EAE-CAE6-4EF7-A8A1-BBEB10EFE98A}" type="presOf" srcId="{4E2F8959-4D4A-4AA4-9EA6-C41A3F18C417}" destId="{B089F2D5-C6BF-47F2-AB6D-135ECD9A9BA3}" srcOrd="0" destOrd="0" presId="urn:microsoft.com/office/officeart/2005/8/layout/vList6"/>
    <dgm:cxn modelId="{2FBE159F-FAC2-4C5D-A4EF-046BEEAB35A2}" type="presOf" srcId="{ADB106AC-57C9-4735-84A2-1BD44E7966DA}" destId="{6F9AD955-9282-49B8-A074-1183A7E4060B}" srcOrd="0" destOrd="0" presId="urn:microsoft.com/office/officeart/2005/8/layout/vList6"/>
    <dgm:cxn modelId="{43175A61-1E60-44E7-B4F9-0AD73833A79E}" type="presOf" srcId="{36903A17-54FB-4F3A-81C0-46BD611B5FA3}" destId="{F91259BC-E2CB-4080-B702-4A56BB0C1165}" srcOrd="0" destOrd="1" presId="urn:microsoft.com/office/officeart/2005/8/layout/vList6"/>
    <dgm:cxn modelId="{165058B8-7EFC-4095-81AA-978B74FA784A}" srcId="{ADB106AC-57C9-4735-84A2-1BD44E7966DA}" destId="{36903A17-54FB-4F3A-81C0-46BD611B5FA3}" srcOrd="1" destOrd="0" parTransId="{0ED48E91-B6B4-4165-846C-96598AE31228}" sibTransId="{60082525-2AA7-4320-B593-71A1CAE9208C}"/>
    <dgm:cxn modelId="{E6ADDC34-C774-4CC8-9E13-048489F71567}" type="presOf" srcId="{24ABE4F8-1BB0-4E57-9B32-5AC6CAD99F55}" destId="{F91259BC-E2CB-4080-B702-4A56BB0C1165}" srcOrd="0" destOrd="2" presId="urn:microsoft.com/office/officeart/2005/8/layout/vList6"/>
    <dgm:cxn modelId="{74765089-63C5-4BC2-B501-B47D2CD42620}" srcId="{ADB106AC-57C9-4735-84A2-1BD44E7966DA}" destId="{24ABE4F8-1BB0-4E57-9B32-5AC6CAD99F55}" srcOrd="2" destOrd="0" parTransId="{793081AC-13BB-4BF9-BA73-CDAAAB51CA27}" sibTransId="{4D07ACAF-4CC5-42D0-96AA-0C635FF9AAAD}"/>
    <dgm:cxn modelId="{4FFA6D73-3838-42CE-A70F-8F1364F92B18}" srcId="{4E2F8959-4D4A-4AA4-9EA6-C41A3F18C417}" destId="{ADB106AC-57C9-4735-84A2-1BD44E7966DA}" srcOrd="0" destOrd="0" parTransId="{9FD751D8-1B6D-4EE8-8D23-A110598BE65C}" sibTransId="{D02F65E3-404C-4DB2-8194-BC9DF7D286B7}"/>
    <dgm:cxn modelId="{D889C00F-C30D-4999-9191-850DD4436028}" srcId="{ADB106AC-57C9-4735-84A2-1BD44E7966DA}" destId="{5C8D2FAF-974E-4DD5-9C13-940D0CBCF6BE}" srcOrd="0" destOrd="0" parTransId="{35722E19-924D-4EF7-97AC-503262C81B87}" sibTransId="{2A13323A-D7D0-4F8D-B78D-04D9237D3A6A}"/>
    <dgm:cxn modelId="{F48F6087-DA67-4189-8E32-4EFC62B19C59}" type="presParOf" srcId="{B089F2D5-C6BF-47F2-AB6D-135ECD9A9BA3}" destId="{D0B132B9-633F-43C8-ABFA-FC8537D34CF1}" srcOrd="0" destOrd="0" presId="urn:microsoft.com/office/officeart/2005/8/layout/vList6"/>
    <dgm:cxn modelId="{30F202AC-E6D1-47B3-BD1D-5B59121058C0}" type="presParOf" srcId="{D0B132B9-633F-43C8-ABFA-FC8537D34CF1}" destId="{6F9AD955-9282-49B8-A074-1183A7E4060B}" srcOrd="0" destOrd="0" presId="urn:microsoft.com/office/officeart/2005/8/layout/vList6"/>
    <dgm:cxn modelId="{2828DF58-A5A5-4C56-A5F8-F668E5B09774}" type="presParOf" srcId="{D0B132B9-633F-43C8-ABFA-FC8537D34CF1}" destId="{F91259BC-E2CB-4080-B702-4A56BB0C1165}" srcOrd="1" destOrd="0" presId="urn:microsoft.com/office/officeart/2005/8/layout/vList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9495ED-B398-490F-BBA7-CC94ECA25815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EC5AB65-86D4-459B-AE98-EF55608FD146}">
      <dgm:prSet phldrT="[Text]"/>
      <dgm:spPr/>
      <dgm:t>
        <a:bodyPr/>
        <a:lstStyle/>
        <a:p>
          <a:r>
            <a:rPr lang="en-US" dirty="0" smtClean="0">
              <a:effectLst/>
            </a:rPr>
            <a:t>The AIEST Annual Congress in </a:t>
          </a:r>
          <a:r>
            <a:rPr lang="en-US" dirty="0" err="1" smtClean="0">
              <a:effectLst/>
            </a:rPr>
            <a:t>Caridiff</a:t>
          </a:r>
          <a:r>
            <a:rPr lang="en-US" dirty="0" smtClean="0">
              <a:effectLst/>
            </a:rPr>
            <a:t>, 1981 </a:t>
          </a:r>
          <a:endParaRPr lang="id-ID" dirty="0"/>
        </a:p>
      </dgm:t>
    </dgm:pt>
    <dgm:pt modelId="{FB373D10-A2D6-4F85-AF43-632A5B65C821}" type="parTrans" cxnId="{CA9AA8CE-0852-4966-B0AE-7F0139FF4614}">
      <dgm:prSet/>
      <dgm:spPr/>
      <dgm:t>
        <a:bodyPr/>
        <a:lstStyle/>
        <a:p>
          <a:endParaRPr lang="id-ID"/>
        </a:p>
      </dgm:t>
    </dgm:pt>
    <dgm:pt modelId="{747309DF-4D6E-49B8-AD99-7359585ED259}" type="sibTrans" cxnId="{CA9AA8CE-0852-4966-B0AE-7F0139FF4614}">
      <dgm:prSet/>
      <dgm:spPr/>
      <dgm:t>
        <a:bodyPr/>
        <a:lstStyle/>
        <a:p>
          <a:endParaRPr lang="id-ID"/>
        </a:p>
      </dgm:t>
    </dgm:pt>
    <dgm:pt modelId="{835DA1AA-2ADC-45AD-96CE-BD325C115DE5}">
      <dgm:prSet phldrT="[Text]"/>
      <dgm:spPr/>
      <dgm:t>
        <a:bodyPr/>
        <a:lstStyle/>
        <a:p>
          <a:r>
            <a:rPr lang="en-US" smtClean="0">
              <a:effectLst/>
            </a:rPr>
            <a:t>British Tourism Society, 1979</a:t>
          </a:r>
          <a:endParaRPr lang="id-ID" dirty="0"/>
        </a:p>
      </dgm:t>
    </dgm:pt>
    <dgm:pt modelId="{A0890DB3-285D-4C29-B5FC-F161E0C3710E}" type="parTrans" cxnId="{68A877DA-8BFC-4ADF-A3D9-61C30524B540}">
      <dgm:prSet/>
      <dgm:spPr/>
      <dgm:t>
        <a:bodyPr/>
        <a:lstStyle/>
        <a:p>
          <a:endParaRPr lang="id-ID"/>
        </a:p>
      </dgm:t>
    </dgm:pt>
    <dgm:pt modelId="{B20C5316-D76E-45B8-8EBC-C70F0A7B934A}" type="sibTrans" cxnId="{68A877DA-8BFC-4ADF-A3D9-61C30524B540}">
      <dgm:prSet/>
      <dgm:spPr/>
      <dgm:t>
        <a:bodyPr/>
        <a:lstStyle/>
        <a:p>
          <a:endParaRPr lang="id-ID"/>
        </a:p>
      </dgm:t>
    </dgm:pt>
    <dgm:pt modelId="{5C63D587-70A4-44D0-9E1B-C034516023C6}">
      <dgm:prSet phldrT="[Text]"/>
      <dgm:spPr>
        <a:ln>
          <a:solidFill>
            <a:srgbClr val="0000CC"/>
          </a:solidFill>
        </a:ln>
      </dgm:spPr>
      <dgm:t>
        <a:bodyPr/>
        <a:lstStyle/>
        <a:p>
          <a:r>
            <a:rPr lang="id-ID" b="1" dirty="0" smtClean="0">
              <a:solidFill>
                <a:srgbClr val="FF0000"/>
              </a:solidFill>
            </a:rPr>
            <a:t>Wisata:                                                     </a:t>
          </a:r>
          <a:r>
            <a:rPr lang="id-ID" b="0" dirty="0" smtClean="0">
              <a:solidFill>
                <a:schemeClr val="bg1"/>
              </a:solidFill>
            </a:rPr>
            <a:t>- </a:t>
          </a:r>
          <a:r>
            <a:rPr lang="en-US" dirty="0" err="1" smtClean="0">
              <a:solidFill>
                <a:schemeClr val="bg1"/>
              </a:solidFill>
              <a:effectLst/>
            </a:rPr>
            <a:t>perjalanan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dan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tinggal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di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suatu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tempat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id-ID" dirty="0" smtClean="0">
              <a:solidFill>
                <a:schemeClr val="bg1"/>
              </a:solidFill>
              <a:effectLst/>
            </a:rPr>
            <a:t>                                              </a:t>
          </a:r>
          <a:r>
            <a:rPr lang="en-US" dirty="0" smtClean="0">
              <a:solidFill>
                <a:schemeClr val="bg1"/>
              </a:solidFill>
              <a:effectLst/>
            </a:rPr>
            <a:t>- </a:t>
          </a:r>
          <a:r>
            <a:rPr lang="en-US" dirty="0" err="1" smtClean="0">
              <a:solidFill>
                <a:schemeClr val="bg1"/>
              </a:solidFill>
              <a:effectLst/>
            </a:rPr>
            <a:t>untuk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bersenang-senang</a:t>
          </a:r>
          <a:r>
            <a:rPr lang="id-ID" dirty="0" smtClean="0">
              <a:solidFill>
                <a:schemeClr val="bg1"/>
              </a:solidFill>
              <a:effectLst/>
            </a:rPr>
            <a:t>                      </a:t>
          </a:r>
          <a:r>
            <a:rPr lang="en-US" dirty="0" smtClean="0">
              <a:solidFill>
                <a:schemeClr val="bg1"/>
              </a:solidFill>
              <a:effectLst/>
            </a:rPr>
            <a:t>- </a:t>
          </a:r>
          <a:r>
            <a:rPr lang="en-US" dirty="0" err="1" smtClean="0">
              <a:solidFill>
                <a:schemeClr val="bg1"/>
              </a:solidFill>
              <a:effectLst/>
            </a:rPr>
            <a:t>kegiatan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bisnis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maupun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stu</a:t>
          </a:r>
          <a:r>
            <a:rPr lang="id-ID" dirty="0" smtClean="0">
              <a:solidFill>
                <a:schemeClr val="bg1"/>
              </a:solidFill>
              <a:effectLst/>
            </a:rPr>
            <a:t>di</a:t>
          </a:r>
          <a:endParaRPr lang="id-ID" b="1" dirty="0">
            <a:solidFill>
              <a:schemeClr val="bg1"/>
            </a:solidFill>
          </a:endParaRPr>
        </a:p>
      </dgm:t>
    </dgm:pt>
    <dgm:pt modelId="{BC81CABB-DC2F-47BD-8636-A868A47DC120}" type="parTrans" cxnId="{5BF1A646-AEEC-4ABE-8025-FD7E2CE51D81}">
      <dgm:prSet/>
      <dgm:spPr/>
      <dgm:t>
        <a:bodyPr/>
        <a:lstStyle/>
        <a:p>
          <a:endParaRPr lang="id-ID"/>
        </a:p>
      </dgm:t>
    </dgm:pt>
    <dgm:pt modelId="{9EA9A4BD-111E-4179-8D5E-4928B7177DB9}" type="sibTrans" cxnId="{5BF1A646-AEEC-4ABE-8025-FD7E2CE51D81}">
      <dgm:prSet/>
      <dgm:spPr/>
      <dgm:t>
        <a:bodyPr/>
        <a:lstStyle/>
        <a:p>
          <a:endParaRPr lang="id-ID"/>
        </a:p>
      </dgm:t>
    </dgm:pt>
    <dgm:pt modelId="{0424AD73-85A5-455F-8419-36569590B7AA}">
      <dgm:prSet phldrT="[Text]"/>
      <dgm:spPr>
        <a:ln>
          <a:solidFill>
            <a:srgbClr val="0000CC"/>
          </a:solidFill>
        </a:ln>
      </dgm:spPr>
      <dgm:t>
        <a:bodyPr/>
        <a:lstStyle/>
        <a:p>
          <a:r>
            <a:rPr lang="id-ID" b="1" dirty="0" smtClean="0">
              <a:solidFill>
                <a:srgbClr val="FF0000"/>
              </a:solidFill>
            </a:rPr>
            <a:t>Wisata:                                                              </a:t>
          </a:r>
          <a:r>
            <a:rPr lang="id-ID" b="0" dirty="0" smtClean="0">
              <a:solidFill>
                <a:schemeClr val="bg1"/>
              </a:solidFill>
            </a:rPr>
            <a:t>-</a:t>
          </a:r>
          <a:r>
            <a:rPr lang="id-ID" b="1" dirty="0" smtClean="0"/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Perjalanan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ke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suatu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tempat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tujua</a:t>
          </a:r>
          <a:r>
            <a:rPr lang="id-ID" dirty="0" smtClean="0">
              <a:solidFill>
                <a:schemeClr val="bg1"/>
              </a:solidFill>
              <a:effectLst/>
            </a:rPr>
            <a:t>n    </a:t>
          </a:r>
          <a:r>
            <a:rPr lang="en-US" dirty="0" smtClean="0">
              <a:solidFill>
                <a:schemeClr val="bg1"/>
              </a:solidFill>
              <a:effectLst/>
            </a:rPr>
            <a:t>- </a:t>
          </a:r>
          <a:r>
            <a:rPr lang="en-US" dirty="0" err="1" smtClean="0">
              <a:solidFill>
                <a:schemeClr val="bg1"/>
              </a:solidFill>
              <a:effectLst/>
            </a:rPr>
            <a:t>Bukan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tempat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tinggal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dan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bekerja</a:t>
          </a:r>
          <a:r>
            <a:rPr lang="id-ID" dirty="0" smtClean="0">
              <a:solidFill>
                <a:schemeClr val="bg1"/>
              </a:solidFill>
              <a:effectLst/>
            </a:rPr>
            <a:t>  </a:t>
          </a:r>
          <a:r>
            <a:rPr lang="en-US" dirty="0" smtClean="0">
              <a:solidFill>
                <a:schemeClr val="bg1"/>
              </a:solidFill>
              <a:effectLst/>
            </a:rPr>
            <a:t>- </a:t>
          </a:r>
          <a:r>
            <a:rPr lang="en-US" dirty="0" err="1" smtClean="0">
              <a:solidFill>
                <a:schemeClr val="bg1"/>
              </a:solidFill>
              <a:effectLst/>
            </a:rPr>
            <a:t>Kegiatan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selama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tinggal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di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tempat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tujuan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tersebut</a:t>
          </a:r>
          <a:endParaRPr lang="id-ID" b="1" dirty="0">
            <a:solidFill>
              <a:schemeClr val="bg1"/>
            </a:solidFill>
          </a:endParaRPr>
        </a:p>
      </dgm:t>
    </dgm:pt>
    <dgm:pt modelId="{94D835E9-FDE1-47EC-9E40-28D3B0EBB3B9}" type="parTrans" cxnId="{15DD2BD9-6C96-4DB1-B17F-D239609C869C}">
      <dgm:prSet/>
      <dgm:spPr/>
      <dgm:t>
        <a:bodyPr/>
        <a:lstStyle/>
        <a:p>
          <a:endParaRPr lang="id-ID"/>
        </a:p>
      </dgm:t>
    </dgm:pt>
    <dgm:pt modelId="{3908F434-675E-45B8-B453-0ABF0E6B159C}" type="sibTrans" cxnId="{15DD2BD9-6C96-4DB1-B17F-D239609C869C}">
      <dgm:prSet/>
      <dgm:spPr/>
      <dgm:t>
        <a:bodyPr/>
        <a:lstStyle/>
        <a:p>
          <a:endParaRPr lang="id-ID"/>
        </a:p>
      </dgm:t>
    </dgm:pt>
    <dgm:pt modelId="{549FEE51-01C1-45E6-B8A9-21DCD5981604}" type="pres">
      <dgm:prSet presAssocID="{489495ED-B398-490F-BBA7-CC94ECA2581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555D2386-E741-424A-9259-2D3772364E42}" type="pres">
      <dgm:prSet presAssocID="{BEC5AB65-86D4-459B-AE98-EF55608FD146}" presName="linNode" presStyleCnt="0"/>
      <dgm:spPr/>
    </dgm:pt>
    <dgm:pt modelId="{3F45BB65-9CC2-45CB-A64B-BDF4B1ACC8A1}" type="pres">
      <dgm:prSet presAssocID="{BEC5AB65-86D4-459B-AE98-EF55608FD146}" presName="parentShp" presStyleLbl="node1" presStyleIdx="0" presStyleCnt="2" custScaleX="63709" custScaleY="70695" custLinFactNeighborX="-12097" custLinFactNeighborY="400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026F2A-E800-4807-85D9-6B2E39DE2B3E}" type="pres">
      <dgm:prSet presAssocID="{BEC5AB65-86D4-459B-AE98-EF55608FD146}" presName="childShp" presStyleLbl="bgAccFollowNode1" presStyleIdx="0" presStyleCnt="2" custScaleX="123117" custScaleY="113095" custLinFactNeighborX="808" custLinFactNeighborY="606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221351-B4D8-4A5B-A039-96CAA2815DDA}" type="pres">
      <dgm:prSet presAssocID="{747309DF-4D6E-49B8-AD99-7359585ED259}" presName="spacing" presStyleCnt="0"/>
      <dgm:spPr/>
    </dgm:pt>
    <dgm:pt modelId="{96B5189D-6BDE-42FF-9913-0CE07870B740}" type="pres">
      <dgm:prSet presAssocID="{835DA1AA-2ADC-45AD-96CE-BD325C115DE5}" presName="linNode" presStyleCnt="0"/>
      <dgm:spPr/>
    </dgm:pt>
    <dgm:pt modelId="{D3DDB147-444E-4333-ADCF-F15ADE1D289E}" type="pres">
      <dgm:prSet presAssocID="{835DA1AA-2ADC-45AD-96CE-BD325C115DE5}" presName="parentShp" presStyleLbl="node1" presStyleIdx="1" presStyleCnt="2" custScaleX="65323" custScaleY="68120" custLinFactNeighborX="-11559" custLinFactNeighborY="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DBCCD80-77E4-4A38-A5BA-A19348B6D8C0}" type="pres">
      <dgm:prSet presAssocID="{835DA1AA-2ADC-45AD-96CE-BD325C115DE5}" presName="childShp" presStyleLbl="bgAccFollowNode1" presStyleIdx="1" presStyleCnt="2" custScaleX="121505" custScaleY="11338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B25A2CC-64F0-4EFE-BB21-0D91918485AF}" type="presOf" srcId="{835DA1AA-2ADC-45AD-96CE-BD325C115DE5}" destId="{D3DDB147-444E-4333-ADCF-F15ADE1D289E}" srcOrd="0" destOrd="0" presId="urn:microsoft.com/office/officeart/2005/8/layout/vList6"/>
    <dgm:cxn modelId="{C153EFFB-98E7-4576-A9B3-549D0AD6E87E}" type="presOf" srcId="{0424AD73-85A5-455F-8419-36569590B7AA}" destId="{DDBCCD80-77E4-4A38-A5BA-A19348B6D8C0}" srcOrd="0" destOrd="0" presId="urn:microsoft.com/office/officeart/2005/8/layout/vList6"/>
    <dgm:cxn modelId="{15DD2BD9-6C96-4DB1-B17F-D239609C869C}" srcId="{835DA1AA-2ADC-45AD-96CE-BD325C115DE5}" destId="{0424AD73-85A5-455F-8419-36569590B7AA}" srcOrd="0" destOrd="0" parTransId="{94D835E9-FDE1-47EC-9E40-28D3B0EBB3B9}" sibTransId="{3908F434-675E-45B8-B453-0ABF0E6B159C}"/>
    <dgm:cxn modelId="{CA9AA8CE-0852-4966-B0AE-7F0139FF4614}" srcId="{489495ED-B398-490F-BBA7-CC94ECA25815}" destId="{BEC5AB65-86D4-459B-AE98-EF55608FD146}" srcOrd="0" destOrd="0" parTransId="{FB373D10-A2D6-4F85-AF43-632A5B65C821}" sibTransId="{747309DF-4D6E-49B8-AD99-7359585ED259}"/>
    <dgm:cxn modelId="{305835C6-A961-4687-8317-F2A9FB1E17AB}" type="presOf" srcId="{489495ED-B398-490F-BBA7-CC94ECA25815}" destId="{549FEE51-01C1-45E6-B8A9-21DCD5981604}" srcOrd="0" destOrd="0" presId="urn:microsoft.com/office/officeart/2005/8/layout/vList6"/>
    <dgm:cxn modelId="{F1837850-A043-46B0-9937-10A9A856905B}" type="presOf" srcId="{5C63D587-70A4-44D0-9E1B-C034516023C6}" destId="{EC026F2A-E800-4807-85D9-6B2E39DE2B3E}" srcOrd="0" destOrd="0" presId="urn:microsoft.com/office/officeart/2005/8/layout/vList6"/>
    <dgm:cxn modelId="{18E95185-C65B-4E83-9A5C-9AA24E89FE38}" type="presOf" srcId="{BEC5AB65-86D4-459B-AE98-EF55608FD146}" destId="{3F45BB65-9CC2-45CB-A64B-BDF4B1ACC8A1}" srcOrd="0" destOrd="0" presId="urn:microsoft.com/office/officeart/2005/8/layout/vList6"/>
    <dgm:cxn modelId="{68A877DA-8BFC-4ADF-A3D9-61C30524B540}" srcId="{489495ED-B398-490F-BBA7-CC94ECA25815}" destId="{835DA1AA-2ADC-45AD-96CE-BD325C115DE5}" srcOrd="1" destOrd="0" parTransId="{A0890DB3-285D-4C29-B5FC-F161E0C3710E}" sibTransId="{B20C5316-D76E-45B8-8EBC-C70F0A7B934A}"/>
    <dgm:cxn modelId="{5BF1A646-AEEC-4ABE-8025-FD7E2CE51D81}" srcId="{BEC5AB65-86D4-459B-AE98-EF55608FD146}" destId="{5C63D587-70A4-44D0-9E1B-C034516023C6}" srcOrd="0" destOrd="0" parTransId="{BC81CABB-DC2F-47BD-8636-A868A47DC120}" sibTransId="{9EA9A4BD-111E-4179-8D5E-4928B7177DB9}"/>
    <dgm:cxn modelId="{F80CB0A6-C770-42FC-9611-E9FE1B6826F4}" type="presParOf" srcId="{549FEE51-01C1-45E6-B8A9-21DCD5981604}" destId="{555D2386-E741-424A-9259-2D3772364E42}" srcOrd="0" destOrd="0" presId="urn:microsoft.com/office/officeart/2005/8/layout/vList6"/>
    <dgm:cxn modelId="{5ED61B1E-136B-4574-B9E0-9442A76F8082}" type="presParOf" srcId="{555D2386-E741-424A-9259-2D3772364E42}" destId="{3F45BB65-9CC2-45CB-A64B-BDF4B1ACC8A1}" srcOrd="0" destOrd="0" presId="urn:microsoft.com/office/officeart/2005/8/layout/vList6"/>
    <dgm:cxn modelId="{B06BF6A2-6314-4C51-B488-3931F76CEFE7}" type="presParOf" srcId="{555D2386-E741-424A-9259-2D3772364E42}" destId="{EC026F2A-E800-4807-85D9-6B2E39DE2B3E}" srcOrd="1" destOrd="0" presId="urn:microsoft.com/office/officeart/2005/8/layout/vList6"/>
    <dgm:cxn modelId="{677B5E6D-BD79-4615-BD67-B5E9953EFB16}" type="presParOf" srcId="{549FEE51-01C1-45E6-B8A9-21DCD5981604}" destId="{EF221351-B4D8-4A5B-A039-96CAA2815DDA}" srcOrd="1" destOrd="0" presId="urn:microsoft.com/office/officeart/2005/8/layout/vList6"/>
    <dgm:cxn modelId="{D55BD8F4-EDBF-4689-B20C-3278F51ECB75}" type="presParOf" srcId="{549FEE51-01C1-45E6-B8A9-21DCD5981604}" destId="{96B5189D-6BDE-42FF-9913-0CE07870B740}" srcOrd="2" destOrd="0" presId="urn:microsoft.com/office/officeart/2005/8/layout/vList6"/>
    <dgm:cxn modelId="{FEE8D67A-1163-4A59-8BCB-39C99655A6EA}" type="presParOf" srcId="{96B5189D-6BDE-42FF-9913-0CE07870B740}" destId="{D3DDB147-444E-4333-ADCF-F15ADE1D289E}" srcOrd="0" destOrd="0" presId="urn:microsoft.com/office/officeart/2005/8/layout/vList6"/>
    <dgm:cxn modelId="{20C21813-84BB-4176-80EB-270D4E394FAB}" type="presParOf" srcId="{96B5189D-6BDE-42FF-9913-0CE07870B740}" destId="{DDBCCD80-77E4-4A38-A5BA-A19348B6D8C0}" srcOrd="1" destOrd="0" presId="urn:microsoft.com/office/officeart/2005/8/layout/v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2F8959-4D4A-4AA4-9EA6-C41A3F18C417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DB106AC-57C9-4735-84A2-1BD44E7966DA}">
      <dgm:prSet phldrT="[Text]"/>
      <dgm:spPr/>
      <dgm:t>
        <a:bodyPr/>
        <a:lstStyle/>
        <a:p>
          <a:r>
            <a:rPr lang="en-US" smtClean="0">
              <a:effectLst/>
            </a:rPr>
            <a:t>Gilbert, 1990</a:t>
          </a:r>
          <a:endParaRPr lang="id-ID" dirty="0"/>
        </a:p>
      </dgm:t>
    </dgm:pt>
    <dgm:pt modelId="{9FD751D8-1B6D-4EE8-8D23-A110598BE65C}" type="parTrans" cxnId="{4FFA6D73-3838-42CE-A70F-8F1364F92B18}">
      <dgm:prSet/>
      <dgm:spPr/>
      <dgm:t>
        <a:bodyPr/>
        <a:lstStyle/>
        <a:p>
          <a:endParaRPr lang="id-ID"/>
        </a:p>
      </dgm:t>
    </dgm:pt>
    <dgm:pt modelId="{D02F65E3-404C-4DB2-8194-BC9DF7D286B7}" type="sibTrans" cxnId="{4FFA6D73-3838-42CE-A70F-8F1364F92B18}">
      <dgm:prSet/>
      <dgm:spPr/>
      <dgm:t>
        <a:bodyPr/>
        <a:lstStyle/>
        <a:p>
          <a:endParaRPr lang="id-ID"/>
        </a:p>
      </dgm:t>
    </dgm:pt>
    <dgm:pt modelId="{EB920A85-6224-498F-AFBF-331E0AD6E98C}">
      <dgm:prSet phldrT="[Text]" custT="1"/>
      <dgm:spPr>
        <a:ln>
          <a:solidFill>
            <a:srgbClr val="0000CC"/>
          </a:solidFill>
        </a:ln>
      </dgm:spPr>
      <dgm:t>
        <a:bodyPr/>
        <a:lstStyle/>
        <a:p>
          <a:r>
            <a:rPr lang="id-ID" sz="2400" b="1" dirty="0" smtClean="0">
              <a:solidFill>
                <a:srgbClr val="FF0000"/>
              </a:solidFill>
            </a:rPr>
            <a:t>Wisata:                                                   </a:t>
          </a:r>
          <a:r>
            <a:rPr lang="en-US" sz="2400" dirty="0" smtClean="0">
              <a:solidFill>
                <a:schemeClr val="bg1"/>
              </a:solidFill>
              <a:effectLst/>
            </a:rPr>
            <a:t>- </a:t>
          </a:r>
          <a:r>
            <a:rPr lang="en-US" sz="2400" dirty="0" err="1" smtClean="0">
              <a:solidFill>
                <a:schemeClr val="bg1"/>
              </a:solidFill>
              <a:effectLst/>
            </a:rPr>
            <a:t>bagian</a:t>
          </a:r>
          <a:r>
            <a:rPr lang="en-US" sz="2400" dirty="0" smtClean="0">
              <a:solidFill>
                <a:schemeClr val="bg1"/>
              </a:solidFill>
              <a:effectLst/>
            </a:rPr>
            <a:t> </a:t>
          </a:r>
          <a:r>
            <a:rPr lang="en-US" sz="2400" dirty="0" err="1" smtClean="0">
              <a:solidFill>
                <a:schemeClr val="bg1"/>
              </a:solidFill>
              <a:effectLst/>
            </a:rPr>
            <a:t>dari</a:t>
          </a:r>
          <a:r>
            <a:rPr lang="en-US" sz="2400" dirty="0" smtClean="0">
              <a:solidFill>
                <a:schemeClr val="bg1"/>
              </a:solidFill>
              <a:effectLst/>
            </a:rPr>
            <a:t> </a:t>
          </a:r>
          <a:r>
            <a:rPr lang="en-US" sz="2400" dirty="0" err="1" smtClean="0">
              <a:solidFill>
                <a:schemeClr val="bg1"/>
              </a:solidFill>
              <a:effectLst/>
            </a:rPr>
            <a:t>rekreasi</a:t>
          </a:r>
          <a:r>
            <a:rPr lang="en-US" sz="2400" dirty="0" smtClean="0">
              <a:solidFill>
                <a:schemeClr val="bg1"/>
              </a:solidFill>
              <a:effectLst/>
            </a:rPr>
            <a:t> </a:t>
          </a:r>
          <a:r>
            <a:rPr lang="id-ID" sz="2400" dirty="0" smtClean="0">
              <a:solidFill>
                <a:schemeClr val="bg1"/>
              </a:solidFill>
              <a:effectLst/>
            </a:rPr>
            <a:t>                             </a:t>
          </a:r>
          <a:r>
            <a:rPr lang="en-US" sz="2400" dirty="0" smtClean="0">
              <a:solidFill>
                <a:schemeClr val="bg1"/>
              </a:solidFill>
              <a:effectLst/>
            </a:rPr>
            <a:t>- </a:t>
          </a:r>
          <a:r>
            <a:rPr lang="en-US" sz="2400" dirty="0" err="1" smtClean="0">
              <a:solidFill>
                <a:schemeClr val="bg1"/>
              </a:solidFill>
              <a:effectLst/>
            </a:rPr>
            <a:t>perjalanan</a:t>
          </a:r>
          <a:r>
            <a:rPr lang="en-US" sz="2400" dirty="0" smtClean="0">
              <a:solidFill>
                <a:schemeClr val="bg1"/>
              </a:solidFill>
              <a:effectLst/>
            </a:rPr>
            <a:t> </a:t>
          </a:r>
          <a:r>
            <a:rPr lang="en-US" sz="2400" dirty="0" err="1" smtClean="0">
              <a:solidFill>
                <a:schemeClr val="bg1"/>
              </a:solidFill>
              <a:effectLst/>
            </a:rPr>
            <a:t>ke</a:t>
          </a:r>
          <a:r>
            <a:rPr lang="en-US" sz="2400" dirty="0" smtClean="0">
              <a:solidFill>
                <a:schemeClr val="bg1"/>
              </a:solidFill>
              <a:effectLst/>
            </a:rPr>
            <a:t> </a:t>
          </a:r>
          <a:r>
            <a:rPr lang="en-US" sz="2400" dirty="0" err="1" smtClean="0">
              <a:solidFill>
                <a:schemeClr val="bg1"/>
              </a:solidFill>
              <a:effectLst/>
            </a:rPr>
            <a:t>tujuan</a:t>
          </a:r>
          <a:r>
            <a:rPr lang="en-US" sz="2400" dirty="0" smtClean="0">
              <a:solidFill>
                <a:schemeClr val="bg1"/>
              </a:solidFill>
              <a:effectLst/>
            </a:rPr>
            <a:t> yang </a:t>
          </a:r>
          <a:r>
            <a:rPr lang="en-US" sz="2400" dirty="0" err="1" smtClean="0">
              <a:solidFill>
                <a:schemeClr val="bg1"/>
              </a:solidFill>
              <a:effectLst/>
            </a:rPr>
            <a:t>terkenal</a:t>
          </a:r>
          <a:r>
            <a:rPr lang="id-ID" sz="2400" dirty="0" smtClean="0">
              <a:solidFill>
                <a:schemeClr val="bg1"/>
              </a:solidFill>
              <a:effectLst/>
            </a:rPr>
            <a:t>       </a:t>
          </a:r>
          <a:r>
            <a:rPr lang="en-US" sz="2400" dirty="0" smtClean="0">
              <a:solidFill>
                <a:schemeClr val="bg1"/>
              </a:solidFill>
              <a:effectLst/>
            </a:rPr>
            <a:t>- </a:t>
          </a:r>
          <a:r>
            <a:rPr lang="en-US" sz="2400" dirty="0" err="1" smtClean="0">
              <a:solidFill>
                <a:schemeClr val="bg1"/>
              </a:solidFill>
              <a:effectLst/>
            </a:rPr>
            <a:t>dalam</a:t>
          </a:r>
          <a:r>
            <a:rPr lang="en-US" sz="2400" dirty="0" smtClean="0">
              <a:solidFill>
                <a:schemeClr val="bg1"/>
              </a:solidFill>
              <a:effectLst/>
            </a:rPr>
            <a:t> </a:t>
          </a:r>
          <a:r>
            <a:rPr lang="en-US" sz="2400" dirty="0" err="1" smtClean="0">
              <a:solidFill>
                <a:schemeClr val="bg1"/>
              </a:solidFill>
              <a:effectLst/>
            </a:rPr>
            <a:t>jangka</a:t>
          </a:r>
          <a:r>
            <a:rPr lang="en-US" sz="2400" dirty="0" smtClean="0">
              <a:solidFill>
                <a:schemeClr val="bg1"/>
              </a:solidFill>
              <a:effectLst/>
            </a:rPr>
            <a:t> </a:t>
          </a:r>
          <a:r>
            <a:rPr lang="en-US" sz="2400" dirty="0" err="1" smtClean="0">
              <a:solidFill>
                <a:schemeClr val="bg1"/>
              </a:solidFill>
              <a:effectLst/>
            </a:rPr>
            <a:t>waktu</a:t>
          </a:r>
          <a:r>
            <a:rPr lang="en-US" sz="2400" dirty="0" smtClean="0">
              <a:solidFill>
                <a:schemeClr val="bg1"/>
              </a:solidFill>
              <a:effectLst/>
            </a:rPr>
            <a:t> </a:t>
          </a:r>
          <a:r>
            <a:rPr lang="en-US" sz="2400" dirty="0" err="1" smtClean="0">
              <a:solidFill>
                <a:schemeClr val="bg1"/>
              </a:solidFill>
              <a:effectLst/>
            </a:rPr>
            <a:t>pendek</a:t>
          </a:r>
          <a:r>
            <a:rPr lang="en-US" sz="2400" dirty="0" smtClean="0">
              <a:solidFill>
                <a:schemeClr val="bg1"/>
              </a:solidFill>
              <a:effectLst/>
            </a:rPr>
            <a:t> </a:t>
          </a:r>
          <a:r>
            <a:rPr lang="id-ID" sz="2400" dirty="0" smtClean="0">
              <a:solidFill>
                <a:schemeClr val="bg1"/>
              </a:solidFill>
              <a:effectLst/>
            </a:rPr>
            <a:t>                 </a:t>
          </a:r>
          <a:r>
            <a:rPr lang="en-US" sz="2400" dirty="0" smtClean="0">
              <a:solidFill>
                <a:schemeClr val="bg1"/>
              </a:solidFill>
              <a:effectLst/>
            </a:rPr>
            <a:t>- </a:t>
          </a:r>
          <a:r>
            <a:rPr lang="en-US" sz="2400" dirty="0" err="1" smtClean="0">
              <a:solidFill>
                <a:schemeClr val="bg1"/>
              </a:solidFill>
              <a:effectLst/>
            </a:rPr>
            <a:t>kepuasan</a:t>
          </a:r>
          <a:r>
            <a:rPr lang="en-US" sz="2400" dirty="0" smtClean="0">
              <a:solidFill>
                <a:schemeClr val="bg1"/>
              </a:solidFill>
              <a:effectLst/>
            </a:rPr>
            <a:t> </a:t>
          </a:r>
          <a:r>
            <a:rPr lang="en-US" sz="2400" dirty="0" err="1" smtClean="0">
              <a:solidFill>
                <a:schemeClr val="bg1"/>
              </a:solidFill>
              <a:effectLst/>
            </a:rPr>
            <a:t>kebutuhan</a:t>
          </a:r>
          <a:r>
            <a:rPr lang="en-US" sz="2400" dirty="0" smtClean="0">
              <a:solidFill>
                <a:schemeClr val="bg1"/>
              </a:solidFill>
              <a:effectLst/>
            </a:rPr>
            <a:t> </a:t>
          </a:r>
          <a:r>
            <a:rPr lang="en-US" sz="2400" dirty="0" err="1" smtClean="0">
              <a:solidFill>
                <a:schemeClr val="bg1"/>
              </a:solidFill>
              <a:effectLst/>
            </a:rPr>
            <a:t>konsumen</a:t>
          </a:r>
          <a:r>
            <a:rPr lang="id-ID" sz="2400" dirty="0" smtClean="0">
              <a:solidFill>
                <a:schemeClr val="bg1"/>
              </a:solidFill>
              <a:effectLst/>
            </a:rPr>
            <a:t>           </a:t>
          </a:r>
          <a:r>
            <a:rPr lang="en-US" sz="2400" dirty="0" smtClean="0">
              <a:solidFill>
                <a:schemeClr val="bg1"/>
              </a:solidFill>
              <a:effectLst/>
            </a:rPr>
            <a:t>- </a:t>
          </a:r>
          <a:r>
            <a:rPr lang="en-US" sz="2400" dirty="0" err="1" smtClean="0">
              <a:solidFill>
                <a:schemeClr val="bg1"/>
              </a:solidFill>
              <a:effectLst/>
            </a:rPr>
            <a:t>satu</a:t>
          </a:r>
          <a:r>
            <a:rPr lang="en-US" sz="2400" dirty="0" smtClean="0">
              <a:solidFill>
                <a:schemeClr val="bg1"/>
              </a:solidFill>
              <a:effectLst/>
            </a:rPr>
            <a:t> </a:t>
          </a:r>
          <a:r>
            <a:rPr lang="en-US" sz="2400" dirty="0" err="1" smtClean="0">
              <a:solidFill>
                <a:schemeClr val="bg1"/>
              </a:solidFill>
              <a:effectLst/>
            </a:rPr>
            <a:t>atau</a:t>
          </a:r>
          <a:r>
            <a:rPr lang="en-US" sz="2400" dirty="0" smtClean="0">
              <a:solidFill>
                <a:schemeClr val="bg1"/>
              </a:solidFill>
              <a:effectLst/>
            </a:rPr>
            <a:t> </a:t>
          </a:r>
          <a:r>
            <a:rPr lang="en-US" sz="2400" dirty="0" err="1" smtClean="0">
              <a:solidFill>
                <a:schemeClr val="bg1"/>
              </a:solidFill>
              <a:effectLst/>
            </a:rPr>
            <a:t>kombinasi</a:t>
          </a:r>
          <a:r>
            <a:rPr lang="en-US" sz="2400" dirty="0" smtClean="0">
              <a:solidFill>
                <a:schemeClr val="bg1"/>
              </a:solidFill>
              <a:effectLst/>
            </a:rPr>
            <a:t> </a:t>
          </a:r>
          <a:r>
            <a:rPr lang="en-US" sz="2400" dirty="0" err="1" smtClean="0">
              <a:solidFill>
                <a:schemeClr val="bg1"/>
              </a:solidFill>
              <a:effectLst/>
            </a:rPr>
            <a:t>kegiatan</a:t>
          </a:r>
          <a:r>
            <a:rPr lang="en-US" sz="2400" dirty="0" smtClean="0">
              <a:effectLst/>
            </a:rPr>
            <a:t>. </a:t>
          </a:r>
          <a:endParaRPr lang="id-ID" sz="2400" dirty="0"/>
        </a:p>
      </dgm:t>
    </dgm:pt>
    <dgm:pt modelId="{5A7F8CFB-73CB-41C6-B0A8-79BD8B902067}" type="parTrans" cxnId="{DECE2B21-C699-434D-BB32-C27590162BC4}">
      <dgm:prSet/>
      <dgm:spPr/>
      <dgm:t>
        <a:bodyPr/>
        <a:lstStyle/>
        <a:p>
          <a:endParaRPr lang="id-ID"/>
        </a:p>
      </dgm:t>
    </dgm:pt>
    <dgm:pt modelId="{5C6D7CA0-9B95-46FB-B457-0784F8EB9381}" type="sibTrans" cxnId="{DECE2B21-C699-434D-BB32-C27590162BC4}">
      <dgm:prSet/>
      <dgm:spPr/>
      <dgm:t>
        <a:bodyPr/>
        <a:lstStyle/>
        <a:p>
          <a:endParaRPr lang="id-ID"/>
        </a:p>
      </dgm:t>
    </dgm:pt>
    <dgm:pt modelId="{B089F2D5-C6BF-47F2-AB6D-135ECD9A9BA3}" type="pres">
      <dgm:prSet presAssocID="{4E2F8959-4D4A-4AA4-9EA6-C41A3F18C41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D0B132B9-633F-43C8-ABFA-FC8537D34CF1}" type="pres">
      <dgm:prSet presAssocID="{ADB106AC-57C9-4735-84A2-1BD44E7966DA}" presName="linNode" presStyleCnt="0"/>
      <dgm:spPr/>
    </dgm:pt>
    <dgm:pt modelId="{6F9AD955-9282-49B8-A074-1183A7E4060B}" type="pres">
      <dgm:prSet presAssocID="{ADB106AC-57C9-4735-84A2-1BD44E7966DA}" presName="parentShp" presStyleLbl="node1" presStyleIdx="0" presStyleCnt="1" custScaleX="57259" custScaleY="41703" custLinFactNeighborX="-4570" custLinFactNeighborY="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1259BC-E2CB-4080-B702-4A56BB0C1165}" type="pres">
      <dgm:prSet presAssocID="{ADB106AC-57C9-4735-84A2-1BD44E7966DA}" presName="childShp" presStyleLbl="bgAccFollowNode1" presStyleIdx="0" presStyleCnt="1" custScaleX="133870" custScaleY="6666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AED407B-9A93-44C3-B633-4956888464CF}" type="presOf" srcId="{EB920A85-6224-498F-AFBF-331E0AD6E98C}" destId="{F91259BC-E2CB-4080-B702-4A56BB0C1165}" srcOrd="0" destOrd="0" presId="urn:microsoft.com/office/officeart/2005/8/layout/vList6"/>
    <dgm:cxn modelId="{9DF18E1B-E060-419B-ADCF-3C60716CB9C5}" type="presOf" srcId="{ADB106AC-57C9-4735-84A2-1BD44E7966DA}" destId="{6F9AD955-9282-49B8-A074-1183A7E4060B}" srcOrd="0" destOrd="0" presId="urn:microsoft.com/office/officeart/2005/8/layout/vList6"/>
    <dgm:cxn modelId="{4FFA6D73-3838-42CE-A70F-8F1364F92B18}" srcId="{4E2F8959-4D4A-4AA4-9EA6-C41A3F18C417}" destId="{ADB106AC-57C9-4735-84A2-1BD44E7966DA}" srcOrd="0" destOrd="0" parTransId="{9FD751D8-1B6D-4EE8-8D23-A110598BE65C}" sibTransId="{D02F65E3-404C-4DB2-8194-BC9DF7D286B7}"/>
    <dgm:cxn modelId="{6C8B6904-86EB-4B79-BF78-ACAC63688B5B}" type="presOf" srcId="{4E2F8959-4D4A-4AA4-9EA6-C41A3F18C417}" destId="{B089F2D5-C6BF-47F2-AB6D-135ECD9A9BA3}" srcOrd="0" destOrd="0" presId="urn:microsoft.com/office/officeart/2005/8/layout/vList6"/>
    <dgm:cxn modelId="{DECE2B21-C699-434D-BB32-C27590162BC4}" srcId="{ADB106AC-57C9-4735-84A2-1BD44E7966DA}" destId="{EB920A85-6224-498F-AFBF-331E0AD6E98C}" srcOrd="0" destOrd="0" parTransId="{5A7F8CFB-73CB-41C6-B0A8-79BD8B902067}" sibTransId="{5C6D7CA0-9B95-46FB-B457-0784F8EB9381}"/>
    <dgm:cxn modelId="{D21E5AE1-9E7C-49E4-BC22-1CD068EE9369}" type="presParOf" srcId="{B089F2D5-C6BF-47F2-AB6D-135ECD9A9BA3}" destId="{D0B132B9-633F-43C8-ABFA-FC8537D34CF1}" srcOrd="0" destOrd="0" presId="urn:microsoft.com/office/officeart/2005/8/layout/vList6"/>
    <dgm:cxn modelId="{ECFE6CFF-2D63-45A1-8AEA-DD071A69E574}" type="presParOf" srcId="{D0B132B9-633F-43C8-ABFA-FC8537D34CF1}" destId="{6F9AD955-9282-49B8-A074-1183A7E4060B}" srcOrd="0" destOrd="0" presId="urn:microsoft.com/office/officeart/2005/8/layout/vList6"/>
    <dgm:cxn modelId="{47EF152E-F948-4802-9427-970FC86457DB}" type="presParOf" srcId="{D0B132B9-633F-43C8-ABFA-FC8537D34CF1}" destId="{F91259BC-E2CB-4080-B702-4A56BB0C1165}" srcOrd="1" destOrd="0" presId="urn:microsoft.com/office/officeart/2005/8/layout/vList6"/>
  </dgm:cxnLst>
  <dgm:bg/>
  <dgm:whole>
    <a:ln>
      <a:noFill/>
    </a:ln>
  </dgm:whole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41E0F4-6542-4738-9762-1466BCE59544}" type="doc">
      <dgm:prSet loTypeId="urn:microsoft.com/office/officeart/2005/8/layout/h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31BF738-3707-4A49-92D2-5C750AED37A4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id-ID" dirty="0" smtClean="0"/>
            <a:t>KELEMAHAN DEFINISI KONSEPTUAL</a:t>
          </a:r>
          <a:endParaRPr lang="id-ID" dirty="0"/>
        </a:p>
      </dgm:t>
    </dgm:pt>
    <dgm:pt modelId="{D75A42F4-439D-4701-9006-DF5AE4A5765B}" type="parTrans" cxnId="{BD4C8B0C-B0FD-4301-BE7A-447F86EBE77D}">
      <dgm:prSet/>
      <dgm:spPr/>
      <dgm:t>
        <a:bodyPr/>
        <a:lstStyle/>
        <a:p>
          <a:endParaRPr lang="id-ID"/>
        </a:p>
      </dgm:t>
    </dgm:pt>
    <dgm:pt modelId="{8758DA54-54A2-4C1F-88F6-59D71B2DB1C6}" type="sibTrans" cxnId="{BD4C8B0C-B0FD-4301-BE7A-447F86EBE77D}">
      <dgm:prSet/>
      <dgm:spPr/>
      <dgm:t>
        <a:bodyPr/>
        <a:lstStyle/>
        <a:p>
          <a:endParaRPr lang="id-ID"/>
        </a:p>
      </dgm:t>
    </dgm:pt>
    <dgm:pt modelId="{7A9C1E62-95E0-4790-892D-6DA7565D183A}">
      <dgm:prSet phldrT="[Text]"/>
      <dgm:spPr>
        <a:solidFill>
          <a:schemeClr val="bg2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pPr marL="449263" indent="-449263" algn="l"/>
          <a:r>
            <a:rPr lang="id-ID" dirty="0" smtClean="0">
              <a:solidFill>
                <a:schemeClr val="bg1"/>
              </a:solidFill>
              <a:effectLst/>
            </a:rPr>
            <a:t>1. </a:t>
          </a:r>
          <a:r>
            <a:rPr lang="en-US" dirty="0" err="1" smtClean="0">
              <a:solidFill>
                <a:schemeClr val="bg1"/>
              </a:solidFill>
              <a:effectLst/>
            </a:rPr>
            <a:t>perjalanan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bisnis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dan</a:t>
          </a:r>
          <a:r>
            <a:rPr lang="en-US" dirty="0" smtClean="0">
              <a:solidFill>
                <a:schemeClr val="bg1"/>
              </a:solidFill>
              <a:effectLst/>
            </a:rPr>
            <a:t> study </a:t>
          </a:r>
          <a:r>
            <a:rPr lang="en-US" dirty="0" err="1" smtClean="0">
              <a:solidFill>
                <a:schemeClr val="bg1"/>
              </a:solidFill>
              <a:effectLst/>
            </a:rPr>
            <a:t>sulit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dibedakan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dari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perjalanan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bersenang-senang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endParaRPr lang="id-ID" dirty="0"/>
        </a:p>
      </dgm:t>
    </dgm:pt>
    <dgm:pt modelId="{F8A0E0FE-CD9D-49FF-BDDD-B3522FC1F861}" type="parTrans" cxnId="{5B34B000-45B4-479E-8FB8-7F0873A24E2A}">
      <dgm:prSet/>
      <dgm:spPr/>
      <dgm:t>
        <a:bodyPr/>
        <a:lstStyle/>
        <a:p>
          <a:endParaRPr lang="id-ID"/>
        </a:p>
      </dgm:t>
    </dgm:pt>
    <dgm:pt modelId="{951732A0-8659-4123-93B1-94200472EB20}" type="sibTrans" cxnId="{5B34B000-45B4-479E-8FB8-7F0873A24E2A}">
      <dgm:prSet/>
      <dgm:spPr/>
      <dgm:t>
        <a:bodyPr/>
        <a:lstStyle/>
        <a:p>
          <a:endParaRPr lang="id-ID"/>
        </a:p>
      </dgm:t>
    </dgm:pt>
    <dgm:pt modelId="{0206B1D2-4B5D-440E-A602-4263D109014A}">
      <dgm:prSet phldrT="[Text]"/>
      <dgm:spPr>
        <a:solidFill>
          <a:schemeClr val="bg2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pPr marL="449263" indent="-449263" algn="l"/>
          <a:r>
            <a:rPr lang="id-ID" dirty="0" smtClean="0">
              <a:solidFill>
                <a:schemeClr val="bg1"/>
              </a:solidFill>
              <a:effectLst/>
            </a:rPr>
            <a:t>2. </a:t>
          </a:r>
          <a:r>
            <a:rPr lang="en-US" dirty="0" err="1" smtClean="0">
              <a:solidFill>
                <a:schemeClr val="bg1"/>
              </a:solidFill>
              <a:effectLst/>
            </a:rPr>
            <a:t>satu-satunya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pembeda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hanyalah</a:t>
          </a:r>
          <a:r>
            <a:rPr lang="en-US" dirty="0" smtClean="0">
              <a:solidFill>
                <a:schemeClr val="bg1"/>
              </a:solidFill>
              <a:effectLst/>
            </a:rPr>
            <a:t> “</a:t>
          </a:r>
          <a:r>
            <a:rPr lang="en-US" dirty="0" err="1" smtClean="0">
              <a:solidFill>
                <a:schemeClr val="bg1"/>
              </a:solidFill>
              <a:effectLst/>
            </a:rPr>
            <a:t>Tujuan</a:t>
          </a:r>
          <a:r>
            <a:rPr lang="en-US" dirty="0" smtClean="0">
              <a:solidFill>
                <a:schemeClr val="bg1"/>
              </a:solidFill>
              <a:effectLst/>
            </a:rPr>
            <a:t>”</a:t>
          </a:r>
          <a:endParaRPr lang="id-ID" dirty="0"/>
        </a:p>
      </dgm:t>
    </dgm:pt>
    <dgm:pt modelId="{456936EA-D1A8-4600-8474-E9348C0AD1CA}" type="parTrans" cxnId="{35B9E5C4-F1D6-4ADF-B41B-C13E2C58C2DC}">
      <dgm:prSet/>
      <dgm:spPr/>
      <dgm:t>
        <a:bodyPr/>
        <a:lstStyle/>
        <a:p>
          <a:endParaRPr lang="id-ID"/>
        </a:p>
      </dgm:t>
    </dgm:pt>
    <dgm:pt modelId="{9C96DDF9-F709-4D14-9910-13F615267C6D}" type="sibTrans" cxnId="{35B9E5C4-F1D6-4ADF-B41B-C13E2C58C2DC}">
      <dgm:prSet/>
      <dgm:spPr/>
      <dgm:t>
        <a:bodyPr/>
        <a:lstStyle/>
        <a:p>
          <a:endParaRPr lang="id-ID"/>
        </a:p>
      </dgm:t>
    </dgm:pt>
    <dgm:pt modelId="{17FBDC95-E658-46F9-A5A3-A20B8C8D8A19}" type="pres">
      <dgm:prSet presAssocID="{3E41E0F4-6542-4738-9762-1466BCE5954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36CC72C-DAD9-4C84-9BB7-62CDA392C380}" type="pres">
      <dgm:prSet presAssocID="{C31BF738-3707-4A49-92D2-5C750AED37A4}" presName="roof" presStyleLbl="dkBgShp" presStyleIdx="0" presStyleCnt="2"/>
      <dgm:spPr/>
      <dgm:t>
        <a:bodyPr/>
        <a:lstStyle/>
        <a:p>
          <a:endParaRPr lang="id-ID"/>
        </a:p>
      </dgm:t>
    </dgm:pt>
    <dgm:pt modelId="{20A5B0AD-621F-4550-9C8B-EECFEA91668D}" type="pres">
      <dgm:prSet presAssocID="{C31BF738-3707-4A49-92D2-5C750AED37A4}" presName="pillars" presStyleCnt="0"/>
      <dgm:spPr/>
    </dgm:pt>
    <dgm:pt modelId="{B8562423-34D8-4185-8DE0-4868DD4414C7}" type="pres">
      <dgm:prSet presAssocID="{C31BF738-3707-4A49-92D2-5C750AED37A4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E7C73F-9AE8-4BC9-885A-6A5F1CDCC019}" type="pres">
      <dgm:prSet presAssocID="{0206B1D2-4B5D-440E-A602-4263D109014A}" presName="pillarX" presStyleLbl="node1" presStyleIdx="1" presStyleCnt="2" custScaleX="8845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5E0E88D-D245-4BE8-9F5B-0912F5511FCD}" type="pres">
      <dgm:prSet presAssocID="{C31BF738-3707-4A49-92D2-5C750AED37A4}" presName="base" presStyleLbl="dkBgShp" presStyleIdx="1" presStyleCnt="2"/>
      <dgm:spPr>
        <a:ln>
          <a:solidFill>
            <a:schemeClr val="bg1"/>
          </a:solidFill>
        </a:ln>
      </dgm:spPr>
    </dgm:pt>
  </dgm:ptLst>
  <dgm:cxnLst>
    <dgm:cxn modelId="{35B9E5C4-F1D6-4ADF-B41B-C13E2C58C2DC}" srcId="{C31BF738-3707-4A49-92D2-5C750AED37A4}" destId="{0206B1D2-4B5D-440E-A602-4263D109014A}" srcOrd="1" destOrd="0" parTransId="{456936EA-D1A8-4600-8474-E9348C0AD1CA}" sibTransId="{9C96DDF9-F709-4D14-9910-13F615267C6D}"/>
    <dgm:cxn modelId="{5B34B000-45B4-479E-8FB8-7F0873A24E2A}" srcId="{C31BF738-3707-4A49-92D2-5C750AED37A4}" destId="{7A9C1E62-95E0-4790-892D-6DA7565D183A}" srcOrd="0" destOrd="0" parTransId="{F8A0E0FE-CD9D-49FF-BDDD-B3522FC1F861}" sibTransId="{951732A0-8659-4123-93B1-94200472EB20}"/>
    <dgm:cxn modelId="{BD4C8B0C-B0FD-4301-BE7A-447F86EBE77D}" srcId="{3E41E0F4-6542-4738-9762-1466BCE59544}" destId="{C31BF738-3707-4A49-92D2-5C750AED37A4}" srcOrd="0" destOrd="0" parTransId="{D75A42F4-439D-4701-9006-DF5AE4A5765B}" sibTransId="{8758DA54-54A2-4C1F-88F6-59D71B2DB1C6}"/>
    <dgm:cxn modelId="{6E842248-1C64-45E2-A976-1B15B58F1387}" type="presOf" srcId="{0206B1D2-4B5D-440E-A602-4263D109014A}" destId="{84E7C73F-9AE8-4BC9-885A-6A5F1CDCC019}" srcOrd="0" destOrd="0" presId="urn:microsoft.com/office/officeart/2005/8/layout/hList3"/>
    <dgm:cxn modelId="{793D2F57-1588-459C-A4EA-91C68080F959}" type="presOf" srcId="{3E41E0F4-6542-4738-9762-1466BCE59544}" destId="{17FBDC95-E658-46F9-A5A3-A20B8C8D8A19}" srcOrd="0" destOrd="0" presId="urn:microsoft.com/office/officeart/2005/8/layout/hList3"/>
    <dgm:cxn modelId="{DB6A2819-390E-49C8-9EDB-0ECA2B866205}" type="presOf" srcId="{7A9C1E62-95E0-4790-892D-6DA7565D183A}" destId="{B8562423-34D8-4185-8DE0-4868DD4414C7}" srcOrd="0" destOrd="0" presId="urn:microsoft.com/office/officeart/2005/8/layout/hList3"/>
    <dgm:cxn modelId="{D38BFF0E-AE81-490B-9C7F-9B8D03B728B2}" type="presOf" srcId="{C31BF738-3707-4A49-92D2-5C750AED37A4}" destId="{136CC72C-DAD9-4C84-9BB7-62CDA392C380}" srcOrd="0" destOrd="0" presId="urn:microsoft.com/office/officeart/2005/8/layout/hList3"/>
    <dgm:cxn modelId="{7A89B80A-4022-4835-88A3-BECFE0D73BD8}" type="presParOf" srcId="{17FBDC95-E658-46F9-A5A3-A20B8C8D8A19}" destId="{136CC72C-DAD9-4C84-9BB7-62CDA392C380}" srcOrd="0" destOrd="0" presId="urn:microsoft.com/office/officeart/2005/8/layout/hList3"/>
    <dgm:cxn modelId="{5178F07B-FE90-418E-8BCF-FEC769FF2BC6}" type="presParOf" srcId="{17FBDC95-E658-46F9-A5A3-A20B8C8D8A19}" destId="{20A5B0AD-621F-4550-9C8B-EECFEA91668D}" srcOrd="1" destOrd="0" presId="urn:microsoft.com/office/officeart/2005/8/layout/hList3"/>
    <dgm:cxn modelId="{DC6C05DF-EA7E-48E5-8532-5CA0881661F5}" type="presParOf" srcId="{20A5B0AD-621F-4550-9C8B-EECFEA91668D}" destId="{B8562423-34D8-4185-8DE0-4868DD4414C7}" srcOrd="0" destOrd="0" presId="urn:microsoft.com/office/officeart/2005/8/layout/hList3"/>
    <dgm:cxn modelId="{45D8C833-67F1-4581-9541-364E3C6A482E}" type="presParOf" srcId="{20A5B0AD-621F-4550-9C8B-EECFEA91668D}" destId="{84E7C73F-9AE8-4BC9-885A-6A5F1CDCC019}" srcOrd="1" destOrd="0" presId="urn:microsoft.com/office/officeart/2005/8/layout/hList3"/>
    <dgm:cxn modelId="{4986D32F-2ABD-44D8-A7B5-17E77F9470A4}" type="presParOf" srcId="{17FBDC95-E658-46F9-A5A3-A20B8C8D8A19}" destId="{D5E0E88D-D245-4BE8-9F5B-0912F5511FCD}" srcOrd="2" destOrd="0" presId="urn:microsoft.com/office/officeart/2005/8/layout/hLis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0D6D86-DA44-46EC-A284-0CE837715A5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CC215EB-FB99-425F-B3F9-C036F02B301F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effectLst/>
            </a:rPr>
            <a:t>Burkart</a:t>
          </a:r>
          <a:r>
            <a:rPr lang="en-US" dirty="0" smtClean="0">
              <a:solidFill>
                <a:schemeClr val="bg1"/>
              </a:solidFill>
              <a:effectLst/>
            </a:rPr>
            <a:t> and </a:t>
          </a:r>
          <a:r>
            <a:rPr lang="en-US" dirty="0" err="1" smtClean="0">
              <a:solidFill>
                <a:schemeClr val="bg1"/>
              </a:solidFill>
              <a:effectLst/>
            </a:rPr>
            <a:t>Medlik</a:t>
          </a:r>
          <a:r>
            <a:rPr lang="en-US" dirty="0" smtClean="0">
              <a:solidFill>
                <a:schemeClr val="bg1"/>
              </a:solidFill>
              <a:effectLst/>
            </a:rPr>
            <a:t> (1974):</a:t>
          </a:r>
          <a:endParaRPr lang="id-ID" dirty="0"/>
        </a:p>
      </dgm:t>
    </dgm:pt>
    <dgm:pt modelId="{451EB639-4A0D-444B-8F3F-361D33F6D0FC}" type="parTrans" cxnId="{6F547411-AC52-4E65-A61F-7AE88846AACA}">
      <dgm:prSet/>
      <dgm:spPr/>
      <dgm:t>
        <a:bodyPr/>
        <a:lstStyle/>
        <a:p>
          <a:endParaRPr lang="id-ID"/>
        </a:p>
      </dgm:t>
    </dgm:pt>
    <dgm:pt modelId="{3537C897-576B-426E-B47C-6D97A4BA6DE1}" type="sibTrans" cxnId="{6F547411-AC52-4E65-A61F-7AE88846AACA}">
      <dgm:prSet/>
      <dgm:spPr/>
      <dgm:t>
        <a:bodyPr/>
        <a:lstStyle/>
        <a:p>
          <a:endParaRPr lang="id-ID"/>
        </a:p>
      </dgm:t>
    </dgm:pt>
    <dgm:pt modelId="{1C65C117-4B0F-4D84-BE85-335591A9EDC1}">
      <dgm:prSet phldrT="[Text]" custT="1"/>
      <dgm:spPr/>
      <dgm:t>
        <a:bodyPr/>
        <a:lstStyle/>
        <a:p>
          <a:pPr algn="l"/>
          <a:r>
            <a:rPr lang="en-US" sz="12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Identifikasi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kategori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perjalanan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dan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kunjungan</a:t>
          </a:r>
          <a:r>
            <a:rPr lang="en-US" sz="2000" dirty="0" smtClean="0">
              <a:solidFill>
                <a:schemeClr val="bg1"/>
              </a:solidFill>
              <a:effectLst/>
            </a:rPr>
            <a:t>,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termasuk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atau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tidak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termasuk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wisata</a:t>
          </a:r>
          <a:endParaRPr lang="id-ID" sz="2000" dirty="0"/>
        </a:p>
      </dgm:t>
    </dgm:pt>
    <dgm:pt modelId="{7C916086-2CD4-4EDA-9D84-E23F55DC7991}" type="parTrans" cxnId="{61F6E5B5-41AE-479F-A0BD-5900E19AB259}">
      <dgm:prSet/>
      <dgm:spPr/>
      <dgm:t>
        <a:bodyPr/>
        <a:lstStyle/>
        <a:p>
          <a:endParaRPr lang="id-ID"/>
        </a:p>
      </dgm:t>
    </dgm:pt>
    <dgm:pt modelId="{4862B440-C5A6-4ACE-9CC1-160477200C91}" type="sibTrans" cxnId="{61F6E5B5-41AE-479F-A0BD-5900E19AB259}">
      <dgm:prSet/>
      <dgm:spPr/>
      <dgm:t>
        <a:bodyPr/>
        <a:lstStyle/>
        <a:p>
          <a:endParaRPr lang="id-ID"/>
        </a:p>
      </dgm:t>
    </dgm:pt>
    <dgm:pt modelId="{6AF866F2-EEFF-4DE1-A757-4DDB2DD97032}">
      <dgm:prSet phldrT="[Text]"/>
      <dgm:spPr/>
      <dgm:t>
        <a:bodyPr/>
        <a:lstStyle/>
        <a:p>
          <a:pPr algn="l"/>
          <a:r>
            <a:rPr lang="en-US" dirty="0" err="1" smtClean="0">
              <a:solidFill>
                <a:schemeClr val="bg1"/>
              </a:solidFill>
              <a:effectLst/>
            </a:rPr>
            <a:t>Definisi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lamanya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tinggal</a:t>
          </a:r>
          <a:r>
            <a:rPr lang="en-US" dirty="0" smtClean="0">
              <a:solidFill>
                <a:schemeClr val="bg1"/>
              </a:solidFill>
              <a:effectLst/>
            </a:rPr>
            <a:t> (min &amp; max period)</a:t>
          </a:r>
          <a:endParaRPr lang="id-ID" dirty="0"/>
        </a:p>
      </dgm:t>
    </dgm:pt>
    <dgm:pt modelId="{BC0416E5-1E85-4D39-A71B-0689F30FE4F8}" type="parTrans" cxnId="{E9324FAF-BC6D-42A0-8031-BEED9302679B}">
      <dgm:prSet/>
      <dgm:spPr/>
      <dgm:t>
        <a:bodyPr/>
        <a:lstStyle/>
        <a:p>
          <a:endParaRPr lang="id-ID"/>
        </a:p>
      </dgm:t>
    </dgm:pt>
    <dgm:pt modelId="{5F501B02-0367-4060-A667-0E933504DF73}" type="sibTrans" cxnId="{E9324FAF-BC6D-42A0-8031-BEED9302679B}">
      <dgm:prSet/>
      <dgm:spPr/>
      <dgm:t>
        <a:bodyPr/>
        <a:lstStyle/>
        <a:p>
          <a:endParaRPr lang="id-ID"/>
        </a:p>
      </dgm:t>
    </dgm:pt>
    <dgm:pt modelId="{B90DE3AE-F1A3-4AED-8BC1-2ED49DAE0EEE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/>
            </a:rPr>
            <a:t>WTO, 1991:</a:t>
          </a:r>
        </a:p>
      </dgm:t>
    </dgm:pt>
    <dgm:pt modelId="{9C6790A5-F502-4554-B24B-5CA586726FC3}" type="parTrans" cxnId="{70B6C6C4-4A50-4CF5-8F07-3BB3EB852F22}">
      <dgm:prSet/>
      <dgm:spPr/>
      <dgm:t>
        <a:bodyPr/>
        <a:lstStyle/>
        <a:p>
          <a:endParaRPr lang="id-ID"/>
        </a:p>
      </dgm:t>
    </dgm:pt>
    <dgm:pt modelId="{084B3574-2AC8-435F-A0A3-06B56825069A}" type="sibTrans" cxnId="{70B6C6C4-4A50-4CF5-8F07-3BB3EB852F22}">
      <dgm:prSet/>
      <dgm:spPr/>
      <dgm:t>
        <a:bodyPr/>
        <a:lstStyle/>
        <a:p>
          <a:endParaRPr lang="id-ID"/>
        </a:p>
      </dgm:t>
    </dgm:pt>
    <dgm:pt modelId="{DBE42317-58F2-4C6C-9C89-05CA48EA6DB4}">
      <dgm:prSet phldrT="[Text]"/>
      <dgm:spPr/>
      <dgm:t>
        <a:bodyPr/>
        <a:lstStyle/>
        <a:p>
          <a:pPr algn="l"/>
          <a:r>
            <a:rPr lang="en-US" dirty="0" err="1" smtClean="0">
              <a:solidFill>
                <a:schemeClr val="bg1"/>
              </a:solidFill>
              <a:effectLst/>
            </a:rPr>
            <a:t>Perjalanan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dan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tinggal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di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suatu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tempat</a:t>
          </a:r>
          <a:endParaRPr lang="id-ID" dirty="0"/>
        </a:p>
      </dgm:t>
    </dgm:pt>
    <dgm:pt modelId="{415A5460-3483-4D82-B53D-3D6B0E9E8FE9}" type="parTrans" cxnId="{0E841187-E14A-4F77-9DC3-AC17B3E3EE87}">
      <dgm:prSet/>
      <dgm:spPr/>
      <dgm:t>
        <a:bodyPr/>
        <a:lstStyle/>
        <a:p>
          <a:endParaRPr lang="id-ID"/>
        </a:p>
      </dgm:t>
    </dgm:pt>
    <dgm:pt modelId="{7C760989-0710-4475-9D98-1F34FDC1283D}" type="sibTrans" cxnId="{0E841187-E14A-4F77-9DC3-AC17B3E3EE87}">
      <dgm:prSet/>
      <dgm:spPr/>
      <dgm:t>
        <a:bodyPr/>
        <a:lstStyle/>
        <a:p>
          <a:endParaRPr lang="id-ID"/>
        </a:p>
      </dgm:t>
    </dgm:pt>
    <dgm:pt modelId="{8CD0D7A5-B9A2-4DA8-83AC-FFFE01977B9B}">
      <dgm:prSet phldrT="[Text]"/>
      <dgm:spPr/>
      <dgm:t>
        <a:bodyPr/>
        <a:lstStyle/>
        <a:p>
          <a:pPr algn="l"/>
          <a:r>
            <a:rPr lang="en-US" dirty="0" err="1" smtClean="0">
              <a:solidFill>
                <a:schemeClr val="bg1"/>
              </a:solidFill>
              <a:effectLst/>
            </a:rPr>
            <a:t>Diluar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tempat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tinggal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dan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bekerja</a:t>
          </a:r>
          <a:endParaRPr lang="id-ID" dirty="0"/>
        </a:p>
      </dgm:t>
    </dgm:pt>
    <dgm:pt modelId="{32D4B875-2433-4B96-B91A-B16E5A5B5711}" type="parTrans" cxnId="{24DCE0F4-C0FD-4FAB-B981-5E878F6ADA52}">
      <dgm:prSet/>
      <dgm:spPr/>
      <dgm:t>
        <a:bodyPr/>
        <a:lstStyle/>
        <a:p>
          <a:endParaRPr lang="id-ID"/>
        </a:p>
      </dgm:t>
    </dgm:pt>
    <dgm:pt modelId="{550F8690-D4C4-4DD0-B379-E653CE59105E}" type="sibTrans" cxnId="{24DCE0F4-C0FD-4FAB-B981-5E878F6ADA52}">
      <dgm:prSet/>
      <dgm:spPr/>
      <dgm:t>
        <a:bodyPr/>
        <a:lstStyle/>
        <a:p>
          <a:endParaRPr lang="id-ID"/>
        </a:p>
      </dgm:t>
    </dgm:pt>
    <dgm:pt modelId="{58299EBA-F6D3-46CA-B2E9-E73C313BD584}">
      <dgm:prSet/>
      <dgm:spPr/>
      <dgm:t>
        <a:bodyPr/>
        <a:lstStyle/>
        <a:p>
          <a:pPr algn="l"/>
          <a:r>
            <a:rPr lang="en-US" dirty="0" err="1" smtClean="0">
              <a:solidFill>
                <a:schemeClr val="bg1"/>
              </a:solidFill>
              <a:effectLst/>
            </a:rPr>
            <a:t>Kenali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Situasi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khusus</a:t>
          </a:r>
          <a:r>
            <a:rPr lang="en-US" dirty="0" smtClean="0">
              <a:solidFill>
                <a:schemeClr val="bg1"/>
              </a:solidFill>
              <a:effectLst/>
            </a:rPr>
            <a:t> (</a:t>
          </a:r>
          <a:r>
            <a:rPr lang="en-US" dirty="0" err="1" smtClean="0">
              <a:solidFill>
                <a:schemeClr val="bg1"/>
              </a:solidFill>
              <a:effectLst/>
            </a:rPr>
            <a:t>contoh</a:t>
          </a:r>
          <a:r>
            <a:rPr lang="en-US" dirty="0" smtClean="0">
              <a:solidFill>
                <a:schemeClr val="bg1"/>
              </a:solidFill>
              <a:effectLst/>
            </a:rPr>
            <a:t>: transit traffic)</a:t>
          </a:r>
        </a:p>
      </dgm:t>
    </dgm:pt>
    <dgm:pt modelId="{7E2BDA41-0558-404D-A166-19F08FB49603}" type="parTrans" cxnId="{DA86E261-9A7D-47CC-BBE0-C00AE4FDC302}">
      <dgm:prSet/>
      <dgm:spPr/>
      <dgm:t>
        <a:bodyPr/>
        <a:lstStyle/>
        <a:p>
          <a:endParaRPr lang="id-ID"/>
        </a:p>
      </dgm:t>
    </dgm:pt>
    <dgm:pt modelId="{A31211A6-41FE-4ECE-88A2-4FB82594CE2F}" type="sibTrans" cxnId="{DA86E261-9A7D-47CC-BBE0-C00AE4FDC302}">
      <dgm:prSet/>
      <dgm:spPr/>
      <dgm:t>
        <a:bodyPr/>
        <a:lstStyle/>
        <a:p>
          <a:endParaRPr lang="id-ID"/>
        </a:p>
      </dgm:t>
    </dgm:pt>
    <dgm:pt modelId="{4D0DE468-3A7D-432B-A6EF-E87F47EC4846}">
      <dgm:prSet/>
      <dgm:spPr/>
      <dgm:t>
        <a:bodyPr/>
        <a:lstStyle/>
        <a:p>
          <a:pPr algn="l"/>
          <a:r>
            <a:rPr lang="en-US" dirty="0" err="1" smtClean="0">
              <a:solidFill>
                <a:schemeClr val="bg1"/>
              </a:solidFill>
              <a:effectLst/>
            </a:rPr>
            <a:t>Tidak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lebih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dari</a:t>
          </a:r>
          <a:r>
            <a:rPr lang="en-US" dirty="0" smtClean="0">
              <a:solidFill>
                <a:schemeClr val="bg1"/>
              </a:solidFill>
              <a:effectLst/>
            </a:rPr>
            <a:t> 1 </a:t>
          </a:r>
          <a:r>
            <a:rPr lang="en-US" dirty="0" err="1" smtClean="0">
              <a:solidFill>
                <a:schemeClr val="bg1"/>
              </a:solidFill>
              <a:effectLst/>
            </a:rPr>
            <a:t>tahun</a:t>
          </a:r>
          <a:endParaRPr lang="en-US" dirty="0" smtClean="0">
            <a:solidFill>
              <a:schemeClr val="bg1"/>
            </a:solidFill>
            <a:effectLst/>
          </a:endParaRPr>
        </a:p>
      </dgm:t>
    </dgm:pt>
    <dgm:pt modelId="{8883C615-E9B4-4C6B-91FA-2CCE72B1647C}" type="parTrans" cxnId="{2E000FB9-7A8E-4BB0-8A64-E911F838D249}">
      <dgm:prSet/>
      <dgm:spPr/>
      <dgm:t>
        <a:bodyPr/>
        <a:lstStyle/>
        <a:p>
          <a:endParaRPr lang="id-ID"/>
        </a:p>
      </dgm:t>
    </dgm:pt>
    <dgm:pt modelId="{4B6D5D63-591F-4FA3-976A-7DD8F2FF32C9}" type="sibTrans" cxnId="{2E000FB9-7A8E-4BB0-8A64-E911F838D249}">
      <dgm:prSet/>
      <dgm:spPr/>
      <dgm:t>
        <a:bodyPr/>
        <a:lstStyle/>
        <a:p>
          <a:endParaRPr lang="id-ID"/>
        </a:p>
      </dgm:t>
    </dgm:pt>
    <dgm:pt modelId="{582D18E3-0427-4F65-A188-EF36DCDF03FC}">
      <dgm:prSet/>
      <dgm:spPr/>
      <dgm:t>
        <a:bodyPr/>
        <a:lstStyle/>
        <a:p>
          <a:pPr algn="l"/>
          <a:r>
            <a:rPr lang="en-US" dirty="0" err="1" smtClean="0">
              <a:solidFill>
                <a:schemeClr val="bg1"/>
              </a:solidFill>
              <a:effectLst/>
            </a:rPr>
            <a:t>Untuk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bersenang-senang</a:t>
          </a:r>
          <a:r>
            <a:rPr lang="en-US" dirty="0" smtClean="0">
              <a:solidFill>
                <a:schemeClr val="bg1"/>
              </a:solidFill>
              <a:effectLst/>
            </a:rPr>
            <a:t>, </a:t>
          </a:r>
          <a:r>
            <a:rPr lang="en-US" dirty="0" err="1" smtClean="0">
              <a:solidFill>
                <a:schemeClr val="bg1"/>
              </a:solidFill>
              <a:effectLst/>
            </a:rPr>
            <a:t>bisnis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dan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tujuan</a:t>
          </a:r>
          <a:r>
            <a:rPr lang="en-US" dirty="0" smtClean="0">
              <a:solidFill>
                <a:schemeClr val="bg1"/>
              </a:solidFill>
              <a:effectLst/>
            </a:rPr>
            <a:t> </a:t>
          </a:r>
          <a:r>
            <a:rPr lang="en-US" dirty="0" err="1" smtClean="0">
              <a:solidFill>
                <a:schemeClr val="bg1"/>
              </a:solidFill>
              <a:effectLst/>
            </a:rPr>
            <a:t>lainnya</a:t>
          </a:r>
          <a:endParaRPr lang="en-US" dirty="0" smtClean="0">
            <a:solidFill>
              <a:schemeClr val="bg1"/>
            </a:solidFill>
            <a:effectLst/>
          </a:endParaRPr>
        </a:p>
      </dgm:t>
    </dgm:pt>
    <dgm:pt modelId="{F8E1DB51-7A98-416C-B8C0-63ABD565B432}" type="parTrans" cxnId="{C63631CD-218D-4E80-9222-155FE92342E0}">
      <dgm:prSet/>
      <dgm:spPr/>
      <dgm:t>
        <a:bodyPr/>
        <a:lstStyle/>
        <a:p>
          <a:endParaRPr lang="id-ID"/>
        </a:p>
      </dgm:t>
    </dgm:pt>
    <dgm:pt modelId="{FAC6308A-056F-4558-BDB7-91A15D1244FD}" type="sibTrans" cxnId="{C63631CD-218D-4E80-9222-155FE92342E0}">
      <dgm:prSet/>
      <dgm:spPr/>
      <dgm:t>
        <a:bodyPr/>
        <a:lstStyle/>
        <a:p>
          <a:endParaRPr lang="id-ID"/>
        </a:p>
      </dgm:t>
    </dgm:pt>
    <dgm:pt modelId="{558C1A10-163C-4291-AC21-AF812F5440A8}" type="pres">
      <dgm:prSet presAssocID="{510D6D86-DA44-46EC-A284-0CE837715A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B8E5801C-BAC5-4F31-A0E1-263F49AD7FBC}" type="pres">
      <dgm:prSet presAssocID="{3CC215EB-FB99-425F-B3F9-C036F02B301F}" presName="root" presStyleCnt="0"/>
      <dgm:spPr/>
    </dgm:pt>
    <dgm:pt modelId="{0A18AEA8-F023-40F8-8D44-29673BB64B05}" type="pres">
      <dgm:prSet presAssocID="{3CC215EB-FB99-425F-B3F9-C036F02B301F}" presName="rootComposite" presStyleCnt="0"/>
      <dgm:spPr/>
    </dgm:pt>
    <dgm:pt modelId="{573C0D3E-C04A-4DDD-8D4D-C5757FCCF436}" type="pres">
      <dgm:prSet presAssocID="{3CC215EB-FB99-425F-B3F9-C036F02B301F}" presName="rootText" presStyleLbl="node1" presStyleIdx="0" presStyleCnt="2" custScaleX="261633"/>
      <dgm:spPr/>
      <dgm:t>
        <a:bodyPr/>
        <a:lstStyle/>
        <a:p>
          <a:endParaRPr lang="id-ID"/>
        </a:p>
      </dgm:t>
    </dgm:pt>
    <dgm:pt modelId="{68256ECF-2D8E-4B55-805E-2F6B4C12B0B8}" type="pres">
      <dgm:prSet presAssocID="{3CC215EB-FB99-425F-B3F9-C036F02B301F}" presName="rootConnector" presStyleLbl="node1" presStyleIdx="0" presStyleCnt="2"/>
      <dgm:spPr/>
      <dgm:t>
        <a:bodyPr/>
        <a:lstStyle/>
        <a:p>
          <a:endParaRPr lang="id-ID"/>
        </a:p>
      </dgm:t>
    </dgm:pt>
    <dgm:pt modelId="{73A1AE01-124C-440B-B167-645D1E6B5DF0}" type="pres">
      <dgm:prSet presAssocID="{3CC215EB-FB99-425F-B3F9-C036F02B301F}" presName="childShape" presStyleCnt="0"/>
      <dgm:spPr/>
    </dgm:pt>
    <dgm:pt modelId="{FD0BE841-7C6F-4CB7-9E2F-313F98D2E01E}" type="pres">
      <dgm:prSet presAssocID="{7C916086-2CD4-4EDA-9D84-E23F55DC7991}" presName="Name13" presStyleLbl="parChTrans1D2" presStyleIdx="0" presStyleCnt="7"/>
      <dgm:spPr/>
      <dgm:t>
        <a:bodyPr/>
        <a:lstStyle/>
        <a:p>
          <a:endParaRPr lang="id-ID"/>
        </a:p>
      </dgm:t>
    </dgm:pt>
    <dgm:pt modelId="{C182569A-2B8A-4A5F-8251-BCC93C380A00}" type="pres">
      <dgm:prSet presAssocID="{1C65C117-4B0F-4D84-BE85-335591A9EDC1}" presName="childText" presStyleLbl="bgAcc1" presStyleIdx="0" presStyleCnt="7" custScaleX="238154" custScaleY="14455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87FDCC-52EE-496D-A0D3-A9155199F013}" type="pres">
      <dgm:prSet presAssocID="{BC0416E5-1E85-4D39-A71B-0689F30FE4F8}" presName="Name13" presStyleLbl="parChTrans1D2" presStyleIdx="1" presStyleCnt="7"/>
      <dgm:spPr/>
      <dgm:t>
        <a:bodyPr/>
        <a:lstStyle/>
        <a:p>
          <a:endParaRPr lang="id-ID"/>
        </a:p>
      </dgm:t>
    </dgm:pt>
    <dgm:pt modelId="{D7C54DBA-D46A-4A55-BF19-44F62BFF8948}" type="pres">
      <dgm:prSet presAssocID="{6AF866F2-EEFF-4DE1-A757-4DDB2DD97032}" presName="childText" presStyleLbl="bgAcc1" presStyleIdx="1" presStyleCnt="7" custScaleX="23786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B0464E8-7F0B-4367-AAB5-3B6B02D97F55}" type="pres">
      <dgm:prSet presAssocID="{7E2BDA41-0558-404D-A166-19F08FB49603}" presName="Name13" presStyleLbl="parChTrans1D2" presStyleIdx="2" presStyleCnt="7"/>
      <dgm:spPr/>
      <dgm:t>
        <a:bodyPr/>
        <a:lstStyle/>
        <a:p>
          <a:endParaRPr lang="id-ID"/>
        </a:p>
      </dgm:t>
    </dgm:pt>
    <dgm:pt modelId="{21D93760-5776-480F-87BB-CC4C7272574B}" type="pres">
      <dgm:prSet presAssocID="{58299EBA-F6D3-46CA-B2E9-E73C313BD584}" presName="childText" presStyleLbl="bgAcc1" presStyleIdx="2" presStyleCnt="7" custScaleX="23658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E29C0B-D136-4316-AD26-B2CE097181C5}" type="pres">
      <dgm:prSet presAssocID="{B90DE3AE-F1A3-4AED-8BC1-2ED49DAE0EEE}" presName="root" presStyleCnt="0"/>
      <dgm:spPr/>
    </dgm:pt>
    <dgm:pt modelId="{7E2FDD76-603B-4B63-8CA0-A2384A94DF9F}" type="pres">
      <dgm:prSet presAssocID="{B90DE3AE-F1A3-4AED-8BC1-2ED49DAE0EEE}" presName="rootComposite" presStyleCnt="0"/>
      <dgm:spPr/>
    </dgm:pt>
    <dgm:pt modelId="{9E985B9A-53B9-4873-B66E-2DC585A401F2}" type="pres">
      <dgm:prSet presAssocID="{B90DE3AE-F1A3-4AED-8BC1-2ED49DAE0EEE}" presName="rootText" presStyleLbl="node1" presStyleIdx="1" presStyleCnt="2" custScaleX="225707"/>
      <dgm:spPr/>
      <dgm:t>
        <a:bodyPr/>
        <a:lstStyle/>
        <a:p>
          <a:endParaRPr lang="id-ID"/>
        </a:p>
      </dgm:t>
    </dgm:pt>
    <dgm:pt modelId="{374050A8-BCD4-4712-AAC5-41FB285D186D}" type="pres">
      <dgm:prSet presAssocID="{B90DE3AE-F1A3-4AED-8BC1-2ED49DAE0EEE}" presName="rootConnector" presStyleLbl="node1" presStyleIdx="1" presStyleCnt="2"/>
      <dgm:spPr/>
      <dgm:t>
        <a:bodyPr/>
        <a:lstStyle/>
        <a:p>
          <a:endParaRPr lang="id-ID"/>
        </a:p>
      </dgm:t>
    </dgm:pt>
    <dgm:pt modelId="{DFA6484C-46ED-44DC-ABD0-43EC4A765DE4}" type="pres">
      <dgm:prSet presAssocID="{B90DE3AE-F1A3-4AED-8BC1-2ED49DAE0EEE}" presName="childShape" presStyleCnt="0"/>
      <dgm:spPr/>
    </dgm:pt>
    <dgm:pt modelId="{EF172EA3-E704-4F48-99CD-6372DC672B36}" type="pres">
      <dgm:prSet presAssocID="{415A5460-3483-4D82-B53D-3D6B0E9E8FE9}" presName="Name13" presStyleLbl="parChTrans1D2" presStyleIdx="3" presStyleCnt="7"/>
      <dgm:spPr/>
      <dgm:t>
        <a:bodyPr/>
        <a:lstStyle/>
        <a:p>
          <a:endParaRPr lang="id-ID"/>
        </a:p>
      </dgm:t>
    </dgm:pt>
    <dgm:pt modelId="{803F09F8-6575-49F0-AD8C-9DEFCB3C2B09}" type="pres">
      <dgm:prSet presAssocID="{DBE42317-58F2-4C6C-9C89-05CA48EA6DB4}" presName="childText" presStyleLbl="bgAcc1" presStyleIdx="3" presStyleCnt="7" custScaleX="22114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775A4C-C231-408D-A53A-76153C067369}" type="pres">
      <dgm:prSet presAssocID="{32D4B875-2433-4B96-B91A-B16E5A5B5711}" presName="Name13" presStyleLbl="parChTrans1D2" presStyleIdx="4" presStyleCnt="7"/>
      <dgm:spPr/>
      <dgm:t>
        <a:bodyPr/>
        <a:lstStyle/>
        <a:p>
          <a:endParaRPr lang="id-ID"/>
        </a:p>
      </dgm:t>
    </dgm:pt>
    <dgm:pt modelId="{85938B1A-863E-49BC-9946-FAD73DBF2C82}" type="pres">
      <dgm:prSet presAssocID="{8CD0D7A5-B9A2-4DA8-83AC-FFFE01977B9B}" presName="childText" presStyleLbl="bgAcc1" presStyleIdx="4" presStyleCnt="7" custScaleX="21520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A857B07-EDE9-45AA-90DE-A1F7001EDB77}" type="pres">
      <dgm:prSet presAssocID="{8883C615-E9B4-4C6B-91FA-2CCE72B1647C}" presName="Name13" presStyleLbl="parChTrans1D2" presStyleIdx="5" presStyleCnt="7"/>
      <dgm:spPr/>
      <dgm:t>
        <a:bodyPr/>
        <a:lstStyle/>
        <a:p>
          <a:endParaRPr lang="id-ID"/>
        </a:p>
      </dgm:t>
    </dgm:pt>
    <dgm:pt modelId="{CFA70C4F-B740-4FE3-838C-333604FE73D8}" type="pres">
      <dgm:prSet presAssocID="{4D0DE468-3A7D-432B-A6EF-E87F47EC4846}" presName="childText" presStyleLbl="bgAcc1" presStyleIdx="5" presStyleCnt="7" custScaleX="225692" custScaleY="7383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82A9DCD-0F6B-43F5-A0D8-532D12E3DAFD}" type="pres">
      <dgm:prSet presAssocID="{F8E1DB51-7A98-416C-B8C0-63ABD565B432}" presName="Name13" presStyleLbl="parChTrans1D2" presStyleIdx="6" presStyleCnt="7"/>
      <dgm:spPr/>
      <dgm:t>
        <a:bodyPr/>
        <a:lstStyle/>
        <a:p>
          <a:endParaRPr lang="id-ID"/>
        </a:p>
      </dgm:t>
    </dgm:pt>
    <dgm:pt modelId="{40242ECE-D4AB-4ADE-B870-DAE72305B7F3}" type="pres">
      <dgm:prSet presAssocID="{582D18E3-0427-4F65-A188-EF36DCDF03FC}" presName="childText" presStyleLbl="bgAcc1" presStyleIdx="6" presStyleCnt="7" custScaleX="22744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BE0DA1F-541D-4026-8FDB-87D0635B8AFC}" type="presOf" srcId="{8CD0D7A5-B9A2-4DA8-83AC-FFFE01977B9B}" destId="{85938B1A-863E-49BC-9946-FAD73DBF2C82}" srcOrd="0" destOrd="0" presId="urn:microsoft.com/office/officeart/2005/8/layout/hierarchy3"/>
    <dgm:cxn modelId="{3817D9C2-8B9C-4C74-846C-1819DAF0397E}" type="presOf" srcId="{6AF866F2-EEFF-4DE1-A757-4DDB2DD97032}" destId="{D7C54DBA-D46A-4A55-BF19-44F62BFF8948}" srcOrd="0" destOrd="0" presId="urn:microsoft.com/office/officeart/2005/8/layout/hierarchy3"/>
    <dgm:cxn modelId="{61F6E5B5-41AE-479F-A0BD-5900E19AB259}" srcId="{3CC215EB-FB99-425F-B3F9-C036F02B301F}" destId="{1C65C117-4B0F-4D84-BE85-335591A9EDC1}" srcOrd="0" destOrd="0" parTransId="{7C916086-2CD4-4EDA-9D84-E23F55DC7991}" sibTransId="{4862B440-C5A6-4ACE-9CC1-160477200C91}"/>
    <dgm:cxn modelId="{DA86E261-9A7D-47CC-BBE0-C00AE4FDC302}" srcId="{3CC215EB-FB99-425F-B3F9-C036F02B301F}" destId="{58299EBA-F6D3-46CA-B2E9-E73C313BD584}" srcOrd="2" destOrd="0" parTransId="{7E2BDA41-0558-404D-A166-19F08FB49603}" sibTransId="{A31211A6-41FE-4ECE-88A2-4FB82594CE2F}"/>
    <dgm:cxn modelId="{079DC317-DC8B-438F-9C05-4ED97C90439C}" type="presOf" srcId="{415A5460-3483-4D82-B53D-3D6B0E9E8FE9}" destId="{EF172EA3-E704-4F48-99CD-6372DC672B36}" srcOrd="0" destOrd="0" presId="urn:microsoft.com/office/officeart/2005/8/layout/hierarchy3"/>
    <dgm:cxn modelId="{74F4CE4D-FAE9-4B33-8C64-18074EF725C9}" type="presOf" srcId="{510D6D86-DA44-46EC-A284-0CE837715A5A}" destId="{558C1A10-163C-4291-AC21-AF812F5440A8}" srcOrd="0" destOrd="0" presId="urn:microsoft.com/office/officeart/2005/8/layout/hierarchy3"/>
    <dgm:cxn modelId="{D7D8ECFE-26C1-4890-9669-3A1CFBDFFA6F}" type="presOf" srcId="{8883C615-E9B4-4C6B-91FA-2CCE72B1647C}" destId="{CA857B07-EDE9-45AA-90DE-A1F7001EDB77}" srcOrd="0" destOrd="0" presId="urn:microsoft.com/office/officeart/2005/8/layout/hierarchy3"/>
    <dgm:cxn modelId="{0E841187-E14A-4F77-9DC3-AC17B3E3EE87}" srcId="{B90DE3AE-F1A3-4AED-8BC1-2ED49DAE0EEE}" destId="{DBE42317-58F2-4C6C-9C89-05CA48EA6DB4}" srcOrd="0" destOrd="0" parTransId="{415A5460-3483-4D82-B53D-3D6B0E9E8FE9}" sibTransId="{7C760989-0710-4475-9D98-1F34FDC1283D}"/>
    <dgm:cxn modelId="{2E4931CF-0C70-4BA4-B4FA-D6A63E6D3295}" type="presOf" srcId="{B90DE3AE-F1A3-4AED-8BC1-2ED49DAE0EEE}" destId="{9E985B9A-53B9-4873-B66E-2DC585A401F2}" srcOrd="0" destOrd="0" presId="urn:microsoft.com/office/officeart/2005/8/layout/hierarchy3"/>
    <dgm:cxn modelId="{FA4E6BAD-76FE-40BC-9F4C-EC3667150AF7}" type="presOf" srcId="{58299EBA-F6D3-46CA-B2E9-E73C313BD584}" destId="{21D93760-5776-480F-87BB-CC4C7272574B}" srcOrd="0" destOrd="0" presId="urn:microsoft.com/office/officeart/2005/8/layout/hierarchy3"/>
    <dgm:cxn modelId="{7D284FFD-E552-4CAC-9DCB-88D47D9E9611}" type="presOf" srcId="{7E2BDA41-0558-404D-A166-19F08FB49603}" destId="{3B0464E8-7F0B-4367-AAB5-3B6B02D97F55}" srcOrd="0" destOrd="0" presId="urn:microsoft.com/office/officeart/2005/8/layout/hierarchy3"/>
    <dgm:cxn modelId="{3FB8DDA0-4446-41F4-B279-FA34451DD794}" type="presOf" srcId="{7C916086-2CD4-4EDA-9D84-E23F55DC7991}" destId="{FD0BE841-7C6F-4CB7-9E2F-313F98D2E01E}" srcOrd="0" destOrd="0" presId="urn:microsoft.com/office/officeart/2005/8/layout/hierarchy3"/>
    <dgm:cxn modelId="{2EED6194-B13F-4EFF-B83C-AB54B49C490F}" type="presOf" srcId="{3CC215EB-FB99-425F-B3F9-C036F02B301F}" destId="{68256ECF-2D8E-4B55-805E-2F6B4C12B0B8}" srcOrd="1" destOrd="0" presId="urn:microsoft.com/office/officeart/2005/8/layout/hierarchy3"/>
    <dgm:cxn modelId="{2E000FB9-7A8E-4BB0-8A64-E911F838D249}" srcId="{B90DE3AE-F1A3-4AED-8BC1-2ED49DAE0EEE}" destId="{4D0DE468-3A7D-432B-A6EF-E87F47EC4846}" srcOrd="2" destOrd="0" parTransId="{8883C615-E9B4-4C6B-91FA-2CCE72B1647C}" sibTransId="{4B6D5D63-591F-4FA3-976A-7DD8F2FF32C9}"/>
    <dgm:cxn modelId="{00DB5661-FE3A-479A-93E5-C9385738D15C}" type="presOf" srcId="{DBE42317-58F2-4C6C-9C89-05CA48EA6DB4}" destId="{803F09F8-6575-49F0-AD8C-9DEFCB3C2B09}" srcOrd="0" destOrd="0" presId="urn:microsoft.com/office/officeart/2005/8/layout/hierarchy3"/>
    <dgm:cxn modelId="{56C0B00F-1F4C-4A30-8047-DBE4FBD3874E}" type="presOf" srcId="{3CC215EB-FB99-425F-B3F9-C036F02B301F}" destId="{573C0D3E-C04A-4DDD-8D4D-C5757FCCF436}" srcOrd="0" destOrd="0" presId="urn:microsoft.com/office/officeart/2005/8/layout/hierarchy3"/>
    <dgm:cxn modelId="{60C31F44-C3F0-4CAB-B90C-3A4D62240972}" type="presOf" srcId="{32D4B875-2433-4B96-B91A-B16E5A5B5711}" destId="{1F775A4C-C231-408D-A53A-76153C067369}" srcOrd="0" destOrd="0" presId="urn:microsoft.com/office/officeart/2005/8/layout/hierarchy3"/>
    <dgm:cxn modelId="{C63631CD-218D-4E80-9222-155FE92342E0}" srcId="{B90DE3AE-F1A3-4AED-8BC1-2ED49DAE0EEE}" destId="{582D18E3-0427-4F65-A188-EF36DCDF03FC}" srcOrd="3" destOrd="0" parTransId="{F8E1DB51-7A98-416C-B8C0-63ABD565B432}" sibTransId="{FAC6308A-056F-4558-BDB7-91A15D1244FD}"/>
    <dgm:cxn modelId="{6011E531-AA05-4F68-8200-D20EDE3045F9}" type="presOf" srcId="{BC0416E5-1E85-4D39-A71B-0689F30FE4F8}" destId="{3087FDCC-52EE-496D-A0D3-A9155199F013}" srcOrd="0" destOrd="0" presId="urn:microsoft.com/office/officeart/2005/8/layout/hierarchy3"/>
    <dgm:cxn modelId="{467B773B-BF82-41BD-B23B-FB5408C12950}" type="presOf" srcId="{582D18E3-0427-4F65-A188-EF36DCDF03FC}" destId="{40242ECE-D4AB-4ADE-B870-DAE72305B7F3}" srcOrd="0" destOrd="0" presId="urn:microsoft.com/office/officeart/2005/8/layout/hierarchy3"/>
    <dgm:cxn modelId="{70B6C6C4-4A50-4CF5-8F07-3BB3EB852F22}" srcId="{510D6D86-DA44-46EC-A284-0CE837715A5A}" destId="{B90DE3AE-F1A3-4AED-8BC1-2ED49DAE0EEE}" srcOrd="1" destOrd="0" parTransId="{9C6790A5-F502-4554-B24B-5CA586726FC3}" sibTransId="{084B3574-2AC8-435F-A0A3-06B56825069A}"/>
    <dgm:cxn modelId="{202A1714-2427-4CFA-8A8A-F4758F7708A9}" type="presOf" srcId="{4D0DE468-3A7D-432B-A6EF-E87F47EC4846}" destId="{CFA70C4F-B740-4FE3-838C-333604FE73D8}" srcOrd="0" destOrd="0" presId="urn:microsoft.com/office/officeart/2005/8/layout/hierarchy3"/>
    <dgm:cxn modelId="{49E3714B-8768-4EA9-8A02-98F667B56DD2}" type="presOf" srcId="{B90DE3AE-F1A3-4AED-8BC1-2ED49DAE0EEE}" destId="{374050A8-BCD4-4712-AAC5-41FB285D186D}" srcOrd="1" destOrd="0" presId="urn:microsoft.com/office/officeart/2005/8/layout/hierarchy3"/>
    <dgm:cxn modelId="{DD8CAB64-30A9-48BD-8F3D-A7AC8318AD6C}" type="presOf" srcId="{F8E1DB51-7A98-416C-B8C0-63ABD565B432}" destId="{F82A9DCD-0F6B-43F5-A0D8-532D12E3DAFD}" srcOrd="0" destOrd="0" presId="urn:microsoft.com/office/officeart/2005/8/layout/hierarchy3"/>
    <dgm:cxn modelId="{24DCE0F4-C0FD-4FAB-B981-5E878F6ADA52}" srcId="{B90DE3AE-F1A3-4AED-8BC1-2ED49DAE0EEE}" destId="{8CD0D7A5-B9A2-4DA8-83AC-FFFE01977B9B}" srcOrd="1" destOrd="0" parTransId="{32D4B875-2433-4B96-B91A-B16E5A5B5711}" sibTransId="{550F8690-D4C4-4DD0-B379-E653CE59105E}"/>
    <dgm:cxn modelId="{6F547411-AC52-4E65-A61F-7AE88846AACA}" srcId="{510D6D86-DA44-46EC-A284-0CE837715A5A}" destId="{3CC215EB-FB99-425F-B3F9-C036F02B301F}" srcOrd="0" destOrd="0" parTransId="{451EB639-4A0D-444B-8F3F-361D33F6D0FC}" sibTransId="{3537C897-576B-426E-B47C-6D97A4BA6DE1}"/>
    <dgm:cxn modelId="{E9324FAF-BC6D-42A0-8031-BEED9302679B}" srcId="{3CC215EB-FB99-425F-B3F9-C036F02B301F}" destId="{6AF866F2-EEFF-4DE1-A757-4DDB2DD97032}" srcOrd="1" destOrd="0" parTransId="{BC0416E5-1E85-4D39-A71B-0689F30FE4F8}" sibTransId="{5F501B02-0367-4060-A667-0E933504DF73}"/>
    <dgm:cxn modelId="{BA2B656E-AE6B-48C9-A2B0-F4C78897B88F}" type="presOf" srcId="{1C65C117-4B0F-4D84-BE85-335591A9EDC1}" destId="{C182569A-2B8A-4A5F-8251-BCC93C380A00}" srcOrd="0" destOrd="0" presId="urn:microsoft.com/office/officeart/2005/8/layout/hierarchy3"/>
    <dgm:cxn modelId="{8B105ABD-C7E9-45B2-88C6-811DAC8C82CE}" type="presParOf" srcId="{558C1A10-163C-4291-AC21-AF812F5440A8}" destId="{B8E5801C-BAC5-4F31-A0E1-263F49AD7FBC}" srcOrd="0" destOrd="0" presId="urn:microsoft.com/office/officeart/2005/8/layout/hierarchy3"/>
    <dgm:cxn modelId="{6EFE7E25-46B8-42CE-93B2-EC55F2FD8DF1}" type="presParOf" srcId="{B8E5801C-BAC5-4F31-A0E1-263F49AD7FBC}" destId="{0A18AEA8-F023-40F8-8D44-29673BB64B05}" srcOrd="0" destOrd="0" presId="urn:microsoft.com/office/officeart/2005/8/layout/hierarchy3"/>
    <dgm:cxn modelId="{0A7AA0FF-845A-4607-B471-C4753526785E}" type="presParOf" srcId="{0A18AEA8-F023-40F8-8D44-29673BB64B05}" destId="{573C0D3E-C04A-4DDD-8D4D-C5757FCCF436}" srcOrd="0" destOrd="0" presId="urn:microsoft.com/office/officeart/2005/8/layout/hierarchy3"/>
    <dgm:cxn modelId="{9B6F1B52-1D68-4AD7-8AE5-62CA14A1A44F}" type="presParOf" srcId="{0A18AEA8-F023-40F8-8D44-29673BB64B05}" destId="{68256ECF-2D8E-4B55-805E-2F6B4C12B0B8}" srcOrd="1" destOrd="0" presId="urn:microsoft.com/office/officeart/2005/8/layout/hierarchy3"/>
    <dgm:cxn modelId="{A430B4A5-A7CA-498B-8F91-26723AEEB634}" type="presParOf" srcId="{B8E5801C-BAC5-4F31-A0E1-263F49AD7FBC}" destId="{73A1AE01-124C-440B-B167-645D1E6B5DF0}" srcOrd="1" destOrd="0" presId="urn:microsoft.com/office/officeart/2005/8/layout/hierarchy3"/>
    <dgm:cxn modelId="{3BA4EDE9-B69B-444A-ABDC-D34C9738D55C}" type="presParOf" srcId="{73A1AE01-124C-440B-B167-645D1E6B5DF0}" destId="{FD0BE841-7C6F-4CB7-9E2F-313F98D2E01E}" srcOrd="0" destOrd="0" presId="urn:microsoft.com/office/officeart/2005/8/layout/hierarchy3"/>
    <dgm:cxn modelId="{87592AFF-AB9B-4D33-80D1-2918382E085F}" type="presParOf" srcId="{73A1AE01-124C-440B-B167-645D1E6B5DF0}" destId="{C182569A-2B8A-4A5F-8251-BCC93C380A00}" srcOrd="1" destOrd="0" presId="urn:microsoft.com/office/officeart/2005/8/layout/hierarchy3"/>
    <dgm:cxn modelId="{EEC8F0D6-C1E1-42A7-97F0-04F9E2087D4F}" type="presParOf" srcId="{73A1AE01-124C-440B-B167-645D1E6B5DF0}" destId="{3087FDCC-52EE-496D-A0D3-A9155199F013}" srcOrd="2" destOrd="0" presId="urn:microsoft.com/office/officeart/2005/8/layout/hierarchy3"/>
    <dgm:cxn modelId="{B91529C4-43BB-4279-A555-2CB2B0FBBC75}" type="presParOf" srcId="{73A1AE01-124C-440B-B167-645D1E6B5DF0}" destId="{D7C54DBA-D46A-4A55-BF19-44F62BFF8948}" srcOrd="3" destOrd="0" presId="urn:microsoft.com/office/officeart/2005/8/layout/hierarchy3"/>
    <dgm:cxn modelId="{1DF47339-DA4F-47B3-B104-F78423527977}" type="presParOf" srcId="{73A1AE01-124C-440B-B167-645D1E6B5DF0}" destId="{3B0464E8-7F0B-4367-AAB5-3B6B02D97F55}" srcOrd="4" destOrd="0" presId="urn:microsoft.com/office/officeart/2005/8/layout/hierarchy3"/>
    <dgm:cxn modelId="{DCC66312-B888-48B3-946D-2A7CE8DDE2AD}" type="presParOf" srcId="{73A1AE01-124C-440B-B167-645D1E6B5DF0}" destId="{21D93760-5776-480F-87BB-CC4C7272574B}" srcOrd="5" destOrd="0" presId="urn:microsoft.com/office/officeart/2005/8/layout/hierarchy3"/>
    <dgm:cxn modelId="{A908ECAB-0FDB-4642-A032-0AB562A3A629}" type="presParOf" srcId="{558C1A10-163C-4291-AC21-AF812F5440A8}" destId="{DCE29C0B-D136-4316-AD26-B2CE097181C5}" srcOrd="1" destOrd="0" presId="urn:microsoft.com/office/officeart/2005/8/layout/hierarchy3"/>
    <dgm:cxn modelId="{E024BA88-BEAC-4115-BCC1-2953E03B5AE0}" type="presParOf" srcId="{DCE29C0B-D136-4316-AD26-B2CE097181C5}" destId="{7E2FDD76-603B-4B63-8CA0-A2384A94DF9F}" srcOrd="0" destOrd="0" presId="urn:microsoft.com/office/officeart/2005/8/layout/hierarchy3"/>
    <dgm:cxn modelId="{448EF0A6-4AAA-44DE-BF24-A8E915E7B4D0}" type="presParOf" srcId="{7E2FDD76-603B-4B63-8CA0-A2384A94DF9F}" destId="{9E985B9A-53B9-4873-B66E-2DC585A401F2}" srcOrd="0" destOrd="0" presId="urn:microsoft.com/office/officeart/2005/8/layout/hierarchy3"/>
    <dgm:cxn modelId="{7F645B1C-1182-4FF0-8CDB-6271D2C2BEFA}" type="presParOf" srcId="{7E2FDD76-603B-4B63-8CA0-A2384A94DF9F}" destId="{374050A8-BCD4-4712-AAC5-41FB285D186D}" srcOrd="1" destOrd="0" presId="urn:microsoft.com/office/officeart/2005/8/layout/hierarchy3"/>
    <dgm:cxn modelId="{CDA9C763-0BF4-4A53-9010-B8973F60E93B}" type="presParOf" srcId="{DCE29C0B-D136-4316-AD26-B2CE097181C5}" destId="{DFA6484C-46ED-44DC-ABD0-43EC4A765DE4}" srcOrd="1" destOrd="0" presId="urn:microsoft.com/office/officeart/2005/8/layout/hierarchy3"/>
    <dgm:cxn modelId="{02A16EA8-FD7C-4C12-8083-94B003996E95}" type="presParOf" srcId="{DFA6484C-46ED-44DC-ABD0-43EC4A765DE4}" destId="{EF172EA3-E704-4F48-99CD-6372DC672B36}" srcOrd="0" destOrd="0" presId="urn:microsoft.com/office/officeart/2005/8/layout/hierarchy3"/>
    <dgm:cxn modelId="{B2FC109B-F43E-405F-9D3C-D3F1A646C15C}" type="presParOf" srcId="{DFA6484C-46ED-44DC-ABD0-43EC4A765DE4}" destId="{803F09F8-6575-49F0-AD8C-9DEFCB3C2B09}" srcOrd="1" destOrd="0" presId="urn:microsoft.com/office/officeart/2005/8/layout/hierarchy3"/>
    <dgm:cxn modelId="{12F55D78-FE84-4E9F-BF96-FAFA557AA96E}" type="presParOf" srcId="{DFA6484C-46ED-44DC-ABD0-43EC4A765DE4}" destId="{1F775A4C-C231-408D-A53A-76153C067369}" srcOrd="2" destOrd="0" presId="urn:microsoft.com/office/officeart/2005/8/layout/hierarchy3"/>
    <dgm:cxn modelId="{CF2068E0-830E-4B7A-87A6-F16D414D23E1}" type="presParOf" srcId="{DFA6484C-46ED-44DC-ABD0-43EC4A765DE4}" destId="{85938B1A-863E-49BC-9946-FAD73DBF2C82}" srcOrd="3" destOrd="0" presId="urn:microsoft.com/office/officeart/2005/8/layout/hierarchy3"/>
    <dgm:cxn modelId="{EC921772-690D-441C-9DD2-CC936578616F}" type="presParOf" srcId="{DFA6484C-46ED-44DC-ABD0-43EC4A765DE4}" destId="{CA857B07-EDE9-45AA-90DE-A1F7001EDB77}" srcOrd="4" destOrd="0" presId="urn:microsoft.com/office/officeart/2005/8/layout/hierarchy3"/>
    <dgm:cxn modelId="{6CE6834C-03F3-4666-BDD5-B69587271209}" type="presParOf" srcId="{DFA6484C-46ED-44DC-ABD0-43EC4A765DE4}" destId="{CFA70C4F-B740-4FE3-838C-333604FE73D8}" srcOrd="5" destOrd="0" presId="urn:microsoft.com/office/officeart/2005/8/layout/hierarchy3"/>
    <dgm:cxn modelId="{8275EE38-336E-43BB-952F-A7CE5D9999CB}" type="presParOf" srcId="{DFA6484C-46ED-44DC-ABD0-43EC4A765DE4}" destId="{F82A9DCD-0F6B-43F5-A0D8-532D12E3DAFD}" srcOrd="6" destOrd="0" presId="urn:microsoft.com/office/officeart/2005/8/layout/hierarchy3"/>
    <dgm:cxn modelId="{6F1BBBC2-8004-4C91-8B03-D460DA549E37}" type="presParOf" srcId="{DFA6484C-46ED-44DC-ABD0-43EC4A765DE4}" destId="{40242ECE-D4AB-4ADE-B870-DAE72305B7F3}" srcOrd="7" destOrd="0" presId="urn:microsoft.com/office/officeart/2005/8/layout/hierarchy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202FB3-F8F8-4445-B313-B44D6C1DA95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E80B5A3-B37E-401B-AECC-3D858448293D}">
      <dgm:prSet phldrT="[Text]" custT="1"/>
      <dgm:spPr>
        <a:solidFill>
          <a:schemeClr val="bg2">
            <a:lumMod val="20000"/>
            <a:lumOff val="80000"/>
          </a:schemeClr>
        </a:solidFill>
        <a:ln>
          <a:solidFill>
            <a:srgbClr val="0000CC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bg1"/>
              </a:solidFill>
              <a:effectLst/>
            </a:rPr>
            <a:t>Wisata</a:t>
          </a:r>
          <a:r>
            <a:rPr lang="en-US" sz="1600" dirty="0" smtClean="0">
              <a:solidFill>
                <a:schemeClr val="bg1"/>
              </a:solidFill>
              <a:effectLst/>
            </a:rPr>
            <a:t> </a:t>
          </a:r>
          <a:r>
            <a:rPr lang="en-US" sz="1600" dirty="0" err="1" smtClean="0">
              <a:solidFill>
                <a:schemeClr val="bg1"/>
              </a:solidFill>
              <a:effectLst/>
            </a:rPr>
            <a:t>Domestik</a:t>
          </a:r>
          <a:endParaRPr lang="id-ID" sz="1600" dirty="0"/>
        </a:p>
      </dgm:t>
    </dgm:pt>
    <dgm:pt modelId="{F3F5F968-84F1-40C4-85FB-A9F73FBF7F0F}" type="parTrans" cxnId="{88CB3902-6E14-448A-B68E-1429C05B34E0}">
      <dgm:prSet/>
      <dgm:spPr/>
      <dgm:t>
        <a:bodyPr/>
        <a:lstStyle/>
        <a:p>
          <a:endParaRPr lang="id-ID"/>
        </a:p>
      </dgm:t>
    </dgm:pt>
    <dgm:pt modelId="{551EABC9-A483-4FA4-8215-0767F1DDF6D2}" type="sibTrans" cxnId="{88CB3902-6E14-448A-B68E-1429C05B34E0}">
      <dgm:prSet/>
      <dgm:spPr/>
      <dgm:t>
        <a:bodyPr/>
        <a:lstStyle/>
        <a:p>
          <a:endParaRPr lang="id-ID"/>
        </a:p>
      </dgm:t>
    </dgm:pt>
    <dgm:pt modelId="{29221FFE-C43E-4874-A0FE-3E9EA2283FFF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000" dirty="0" err="1" smtClean="0">
              <a:solidFill>
                <a:schemeClr val="bg1"/>
              </a:solidFill>
              <a:effectLst/>
            </a:rPr>
            <a:t>Wisata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di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dalam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negeri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oleh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pendudu</a:t>
          </a:r>
          <a:r>
            <a:rPr lang="id-ID" sz="2000" dirty="0" smtClean="0">
              <a:solidFill>
                <a:schemeClr val="bg1"/>
              </a:solidFill>
              <a:effectLst/>
            </a:rPr>
            <a:t>k</a:t>
          </a:r>
          <a:endParaRPr lang="id-ID" sz="2000" dirty="0"/>
        </a:p>
      </dgm:t>
    </dgm:pt>
    <dgm:pt modelId="{3C483676-BBF6-4371-9C65-1EFBE63C3BA6}" type="parTrans" cxnId="{D1114AB0-7284-4061-8E18-D63BFAD19C19}">
      <dgm:prSet/>
      <dgm:spPr/>
      <dgm:t>
        <a:bodyPr/>
        <a:lstStyle/>
        <a:p>
          <a:endParaRPr lang="id-ID"/>
        </a:p>
      </dgm:t>
    </dgm:pt>
    <dgm:pt modelId="{44DF12CC-DB0B-4180-A395-40BF0E786892}" type="sibTrans" cxnId="{D1114AB0-7284-4061-8E18-D63BFAD19C19}">
      <dgm:prSet/>
      <dgm:spPr/>
      <dgm:t>
        <a:bodyPr/>
        <a:lstStyle/>
        <a:p>
          <a:endParaRPr lang="id-ID"/>
        </a:p>
      </dgm:t>
    </dgm:pt>
    <dgm:pt modelId="{ACD5C34F-EB1A-4023-8F35-0813B7481E7F}">
      <dgm:prSet phldrT="[Text]" custT="1"/>
      <dgm:spPr>
        <a:solidFill>
          <a:schemeClr val="bg2">
            <a:lumMod val="20000"/>
            <a:lumOff val="80000"/>
          </a:schemeClr>
        </a:solidFill>
        <a:ln>
          <a:solidFill>
            <a:srgbClr val="0000CC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bg1"/>
              </a:solidFill>
              <a:effectLst/>
            </a:rPr>
            <a:t>Wisata</a:t>
          </a:r>
          <a:r>
            <a:rPr lang="en-US" sz="1600" dirty="0" smtClean="0">
              <a:solidFill>
                <a:schemeClr val="bg1"/>
              </a:solidFill>
              <a:effectLst/>
            </a:rPr>
            <a:t> Inbound</a:t>
          </a:r>
          <a:endParaRPr lang="id-ID" sz="1600" dirty="0"/>
        </a:p>
      </dgm:t>
    </dgm:pt>
    <dgm:pt modelId="{BF35E73C-066F-4454-A82A-A32FA63C0AC2}" type="parTrans" cxnId="{4FA89313-20FE-42F7-9B0A-CB0B4DF92A1E}">
      <dgm:prSet/>
      <dgm:spPr/>
      <dgm:t>
        <a:bodyPr/>
        <a:lstStyle/>
        <a:p>
          <a:endParaRPr lang="id-ID"/>
        </a:p>
      </dgm:t>
    </dgm:pt>
    <dgm:pt modelId="{30AD3DB1-8F89-4F4E-AB8C-97D81D2519B6}" type="sibTrans" cxnId="{4FA89313-20FE-42F7-9B0A-CB0B4DF92A1E}">
      <dgm:prSet/>
      <dgm:spPr/>
      <dgm:t>
        <a:bodyPr/>
        <a:lstStyle/>
        <a:p>
          <a:endParaRPr lang="id-ID"/>
        </a:p>
      </dgm:t>
    </dgm:pt>
    <dgm:pt modelId="{281C3CE6-B9FE-45DD-8807-14AB80FE1866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000" dirty="0" err="1" smtClean="0">
              <a:solidFill>
                <a:schemeClr val="bg1"/>
              </a:solidFill>
              <a:effectLst/>
            </a:rPr>
            <a:t>Wisata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di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dalam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negeri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oleh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bukan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penduduk</a:t>
          </a:r>
          <a:endParaRPr lang="id-ID" sz="2000" dirty="0"/>
        </a:p>
      </dgm:t>
    </dgm:pt>
    <dgm:pt modelId="{A333936A-1B23-4295-9C1D-63949DBF82E5}" type="parTrans" cxnId="{61F5C164-7189-446C-BB1A-E747135DDEDE}">
      <dgm:prSet/>
      <dgm:spPr/>
      <dgm:t>
        <a:bodyPr/>
        <a:lstStyle/>
        <a:p>
          <a:endParaRPr lang="id-ID"/>
        </a:p>
      </dgm:t>
    </dgm:pt>
    <dgm:pt modelId="{112C8060-D3A4-4834-97CF-1BC54DE00890}" type="sibTrans" cxnId="{61F5C164-7189-446C-BB1A-E747135DDEDE}">
      <dgm:prSet/>
      <dgm:spPr/>
      <dgm:t>
        <a:bodyPr/>
        <a:lstStyle/>
        <a:p>
          <a:endParaRPr lang="id-ID"/>
        </a:p>
      </dgm:t>
    </dgm:pt>
    <dgm:pt modelId="{89EDF85B-777F-47E3-A6D4-55441CC0A369}">
      <dgm:prSet phldrT="[Text]" custT="1"/>
      <dgm:spPr>
        <a:solidFill>
          <a:schemeClr val="bg2">
            <a:lumMod val="20000"/>
            <a:lumOff val="80000"/>
          </a:schemeClr>
        </a:solidFill>
        <a:ln>
          <a:solidFill>
            <a:srgbClr val="0000CC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bg1"/>
              </a:solidFill>
              <a:effectLst/>
            </a:rPr>
            <a:t>Wisata</a:t>
          </a:r>
          <a:r>
            <a:rPr lang="en-US" sz="1600" dirty="0" smtClean="0">
              <a:solidFill>
                <a:schemeClr val="bg1"/>
              </a:solidFill>
              <a:effectLst/>
            </a:rPr>
            <a:t> </a:t>
          </a:r>
          <a:r>
            <a:rPr lang="en-US" sz="1600" dirty="0" err="1" smtClean="0">
              <a:solidFill>
                <a:schemeClr val="bg1"/>
              </a:solidFill>
              <a:effectLst/>
            </a:rPr>
            <a:t>Outbond</a:t>
          </a:r>
          <a:endParaRPr lang="id-ID" sz="1600" dirty="0"/>
        </a:p>
      </dgm:t>
    </dgm:pt>
    <dgm:pt modelId="{20B30F41-0E80-4AC9-8908-2160C1171D71}" type="parTrans" cxnId="{23AE0DCF-8C3E-4614-ABA6-4A49DD4EC7EE}">
      <dgm:prSet/>
      <dgm:spPr/>
      <dgm:t>
        <a:bodyPr/>
        <a:lstStyle/>
        <a:p>
          <a:endParaRPr lang="id-ID"/>
        </a:p>
      </dgm:t>
    </dgm:pt>
    <dgm:pt modelId="{55F6C4B4-359E-47CE-9A75-544BA3FFDBE3}" type="sibTrans" cxnId="{23AE0DCF-8C3E-4614-ABA6-4A49DD4EC7EE}">
      <dgm:prSet/>
      <dgm:spPr/>
      <dgm:t>
        <a:bodyPr/>
        <a:lstStyle/>
        <a:p>
          <a:endParaRPr lang="id-ID"/>
        </a:p>
      </dgm:t>
    </dgm:pt>
    <dgm:pt modelId="{7A5B46EA-D4B9-41C5-B53E-61BCE6EB2C80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000" dirty="0" err="1" smtClean="0">
              <a:solidFill>
                <a:schemeClr val="bg1"/>
              </a:solidFill>
              <a:effectLst/>
            </a:rPr>
            <a:t>Wisata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ke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luar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negeri</a:t>
          </a:r>
          <a:endParaRPr lang="id-ID" sz="2000" dirty="0"/>
        </a:p>
      </dgm:t>
    </dgm:pt>
    <dgm:pt modelId="{AE787267-60E0-43AA-9189-E31B3AC06614}" type="parTrans" cxnId="{9A749B8A-F1E6-41FA-A130-9314515E6B67}">
      <dgm:prSet/>
      <dgm:spPr/>
      <dgm:t>
        <a:bodyPr/>
        <a:lstStyle/>
        <a:p>
          <a:endParaRPr lang="id-ID"/>
        </a:p>
      </dgm:t>
    </dgm:pt>
    <dgm:pt modelId="{B2E31D0E-BFA7-4257-AA87-2EA9618C7C26}" type="sibTrans" cxnId="{9A749B8A-F1E6-41FA-A130-9314515E6B67}">
      <dgm:prSet/>
      <dgm:spPr/>
      <dgm:t>
        <a:bodyPr/>
        <a:lstStyle/>
        <a:p>
          <a:endParaRPr lang="id-ID"/>
        </a:p>
      </dgm:t>
    </dgm:pt>
    <dgm:pt modelId="{80D80E15-71CF-4862-B407-995C59FFBB72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rgbClr val="0000CC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bg1"/>
              </a:solidFill>
              <a:effectLst/>
            </a:rPr>
            <a:t>Wisata</a:t>
          </a:r>
          <a:r>
            <a:rPr lang="en-US" sz="1600" dirty="0" smtClean="0">
              <a:solidFill>
                <a:schemeClr val="bg1"/>
              </a:solidFill>
              <a:effectLst/>
            </a:rPr>
            <a:t> Internal</a:t>
          </a:r>
          <a:endParaRPr lang="id-ID" sz="1600" dirty="0"/>
        </a:p>
      </dgm:t>
    </dgm:pt>
    <dgm:pt modelId="{A82FFEB7-A223-4698-A4F9-2B1F26FA298E}" type="parTrans" cxnId="{A39B6D27-777A-4962-B4C6-408232847C6C}">
      <dgm:prSet/>
      <dgm:spPr/>
      <dgm:t>
        <a:bodyPr/>
        <a:lstStyle/>
        <a:p>
          <a:endParaRPr lang="id-ID"/>
        </a:p>
      </dgm:t>
    </dgm:pt>
    <dgm:pt modelId="{3532BFCC-AC59-4858-AB8A-2D35413666E1}" type="sibTrans" cxnId="{A39B6D27-777A-4962-B4C6-408232847C6C}">
      <dgm:prSet/>
      <dgm:spPr/>
      <dgm:t>
        <a:bodyPr/>
        <a:lstStyle/>
        <a:p>
          <a:endParaRPr lang="id-ID"/>
        </a:p>
      </dgm:t>
    </dgm:pt>
    <dgm:pt modelId="{4B4FB2B5-5973-4B37-9B8B-E1911DE7B6A4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000" dirty="0" err="1" smtClean="0">
              <a:solidFill>
                <a:schemeClr val="bg1"/>
              </a:solidFill>
              <a:effectLst/>
            </a:rPr>
            <a:t>Kombinasi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wisata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domestik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dan</a:t>
          </a:r>
          <a:r>
            <a:rPr lang="en-US" sz="2000" dirty="0" smtClean="0">
              <a:solidFill>
                <a:schemeClr val="bg1"/>
              </a:solidFill>
              <a:effectLst/>
            </a:rPr>
            <a:t> inbound</a:t>
          </a:r>
          <a:endParaRPr lang="id-ID" sz="2000" dirty="0"/>
        </a:p>
      </dgm:t>
    </dgm:pt>
    <dgm:pt modelId="{C8A64002-8231-47DA-B4CF-1436240874B0}" type="parTrans" cxnId="{1333DD21-4670-4A77-B2FE-EED74427FF02}">
      <dgm:prSet/>
      <dgm:spPr/>
      <dgm:t>
        <a:bodyPr/>
        <a:lstStyle/>
        <a:p>
          <a:endParaRPr lang="id-ID"/>
        </a:p>
      </dgm:t>
    </dgm:pt>
    <dgm:pt modelId="{8F1979CD-9998-422D-B0D4-D802FEBBF99B}" type="sibTrans" cxnId="{1333DD21-4670-4A77-B2FE-EED74427FF02}">
      <dgm:prSet/>
      <dgm:spPr/>
      <dgm:t>
        <a:bodyPr/>
        <a:lstStyle/>
        <a:p>
          <a:endParaRPr lang="id-ID"/>
        </a:p>
      </dgm:t>
    </dgm:pt>
    <dgm:pt modelId="{83834262-D4F3-4B79-8A96-B3EE7B5F1306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rgbClr val="0000CC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bg1"/>
              </a:solidFill>
              <a:effectLst/>
            </a:rPr>
            <a:t>Wisata</a:t>
          </a:r>
          <a:r>
            <a:rPr lang="en-US" sz="1600" dirty="0" smtClean="0">
              <a:solidFill>
                <a:schemeClr val="bg1"/>
              </a:solidFill>
              <a:effectLst/>
            </a:rPr>
            <a:t> </a:t>
          </a:r>
          <a:r>
            <a:rPr lang="en-US" sz="1600" dirty="0" err="1" smtClean="0">
              <a:solidFill>
                <a:schemeClr val="bg1"/>
              </a:solidFill>
              <a:effectLst/>
            </a:rPr>
            <a:t>Nasional</a:t>
          </a:r>
          <a:endParaRPr lang="id-ID" sz="1600" dirty="0"/>
        </a:p>
      </dgm:t>
    </dgm:pt>
    <dgm:pt modelId="{D3964269-070B-4093-AE3D-795220F1E0AC}" type="parTrans" cxnId="{47C5B4D9-892C-4117-A9E8-2E13AC263893}">
      <dgm:prSet/>
      <dgm:spPr/>
      <dgm:t>
        <a:bodyPr/>
        <a:lstStyle/>
        <a:p>
          <a:endParaRPr lang="id-ID"/>
        </a:p>
      </dgm:t>
    </dgm:pt>
    <dgm:pt modelId="{AC8BAF45-A1F9-455E-833A-CA51B4B03EA6}" type="sibTrans" cxnId="{47C5B4D9-892C-4117-A9E8-2E13AC263893}">
      <dgm:prSet/>
      <dgm:spPr/>
      <dgm:t>
        <a:bodyPr/>
        <a:lstStyle/>
        <a:p>
          <a:endParaRPr lang="id-ID"/>
        </a:p>
      </dgm:t>
    </dgm:pt>
    <dgm:pt modelId="{03E8D256-780C-448B-B8E8-CAE9A77EDEED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000" dirty="0" err="1" smtClean="0">
              <a:solidFill>
                <a:schemeClr val="bg1"/>
              </a:solidFill>
              <a:effectLst/>
            </a:rPr>
            <a:t>Kombinasi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wisata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domestik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dan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outbond</a:t>
          </a:r>
          <a:endParaRPr lang="id-ID" sz="2000" dirty="0"/>
        </a:p>
      </dgm:t>
    </dgm:pt>
    <dgm:pt modelId="{B7423ADE-74F3-4B77-83C7-6239C218DD9E}" type="parTrans" cxnId="{54FEFE1D-2ED7-4DD1-B6D0-061B45729072}">
      <dgm:prSet/>
      <dgm:spPr/>
      <dgm:t>
        <a:bodyPr/>
        <a:lstStyle/>
        <a:p>
          <a:endParaRPr lang="id-ID"/>
        </a:p>
      </dgm:t>
    </dgm:pt>
    <dgm:pt modelId="{B8DF0D94-F8AC-413D-907A-536ECE40799B}" type="sibTrans" cxnId="{54FEFE1D-2ED7-4DD1-B6D0-061B45729072}">
      <dgm:prSet/>
      <dgm:spPr/>
      <dgm:t>
        <a:bodyPr/>
        <a:lstStyle/>
        <a:p>
          <a:endParaRPr lang="id-ID"/>
        </a:p>
      </dgm:t>
    </dgm:pt>
    <dgm:pt modelId="{8DE51C23-EB33-4420-8825-F295798C54A0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rgbClr val="0000CC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bg1"/>
              </a:solidFill>
              <a:effectLst/>
            </a:rPr>
            <a:t>Wisata</a:t>
          </a:r>
          <a:r>
            <a:rPr lang="en-US" sz="1600" dirty="0" smtClean="0">
              <a:solidFill>
                <a:schemeClr val="bg1"/>
              </a:solidFill>
              <a:effectLst/>
            </a:rPr>
            <a:t> </a:t>
          </a:r>
          <a:r>
            <a:rPr lang="en-US" sz="1600" dirty="0" err="1" smtClean="0">
              <a:solidFill>
                <a:schemeClr val="bg1"/>
              </a:solidFill>
              <a:effectLst/>
            </a:rPr>
            <a:t>Internasional</a:t>
          </a:r>
          <a:endParaRPr lang="id-ID" sz="1600" dirty="0"/>
        </a:p>
      </dgm:t>
    </dgm:pt>
    <dgm:pt modelId="{7008F9A3-F35F-464A-8464-802AE566F205}" type="parTrans" cxnId="{502F90AA-A8E4-4A0D-9597-B143DE393314}">
      <dgm:prSet/>
      <dgm:spPr/>
      <dgm:t>
        <a:bodyPr/>
        <a:lstStyle/>
        <a:p>
          <a:endParaRPr lang="id-ID"/>
        </a:p>
      </dgm:t>
    </dgm:pt>
    <dgm:pt modelId="{97DF07AA-251E-4052-806C-3BCC127BE13D}" type="sibTrans" cxnId="{502F90AA-A8E4-4A0D-9597-B143DE393314}">
      <dgm:prSet/>
      <dgm:spPr/>
      <dgm:t>
        <a:bodyPr/>
        <a:lstStyle/>
        <a:p>
          <a:endParaRPr lang="id-ID"/>
        </a:p>
      </dgm:t>
    </dgm:pt>
    <dgm:pt modelId="{49AA7ED5-030F-4878-83D2-B2CCF0B55B66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000" dirty="0" err="1" smtClean="0">
              <a:solidFill>
                <a:schemeClr val="bg1"/>
              </a:solidFill>
              <a:effectLst/>
            </a:rPr>
            <a:t>Kombinasi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wisata</a:t>
          </a:r>
          <a:r>
            <a:rPr lang="en-US" sz="2000" dirty="0" smtClean="0">
              <a:solidFill>
                <a:schemeClr val="bg1"/>
              </a:solidFill>
              <a:effectLst/>
            </a:rPr>
            <a:t> inbound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dan</a:t>
          </a:r>
          <a:r>
            <a:rPr lang="en-US" sz="2000" dirty="0" smtClean="0">
              <a:solidFill>
                <a:schemeClr val="bg1"/>
              </a:solidFill>
              <a:effectLst/>
            </a:rPr>
            <a:t> </a:t>
          </a:r>
          <a:r>
            <a:rPr lang="en-US" sz="2000" dirty="0" err="1" smtClean="0">
              <a:solidFill>
                <a:schemeClr val="bg1"/>
              </a:solidFill>
              <a:effectLst/>
            </a:rPr>
            <a:t>outbond</a:t>
          </a:r>
          <a:endParaRPr lang="id-ID" sz="2000" dirty="0"/>
        </a:p>
      </dgm:t>
    </dgm:pt>
    <dgm:pt modelId="{5775E586-5B0C-49D4-A57C-F914D59103A6}" type="parTrans" cxnId="{A575460B-103E-4661-91C2-5ABBE59DA284}">
      <dgm:prSet/>
      <dgm:spPr/>
      <dgm:t>
        <a:bodyPr/>
        <a:lstStyle/>
        <a:p>
          <a:endParaRPr lang="id-ID"/>
        </a:p>
      </dgm:t>
    </dgm:pt>
    <dgm:pt modelId="{A9340BAB-74F2-478C-B8DD-09DA731724B9}" type="sibTrans" cxnId="{A575460B-103E-4661-91C2-5ABBE59DA284}">
      <dgm:prSet/>
      <dgm:spPr/>
      <dgm:t>
        <a:bodyPr/>
        <a:lstStyle/>
        <a:p>
          <a:endParaRPr lang="id-ID"/>
        </a:p>
      </dgm:t>
    </dgm:pt>
    <dgm:pt modelId="{1B1EF07B-5B98-4883-8B77-734B7A70452C}" type="pres">
      <dgm:prSet presAssocID="{A5202FB3-F8F8-4445-B313-B44D6C1DA9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FDD8AE7-DE3C-4085-954E-371603C0D0AA}" type="pres">
      <dgm:prSet presAssocID="{DE80B5A3-B37E-401B-AECC-3D858448293D}" presName="composite" presStyleCnt="0"/>
      <dgm:spPr/>
    </dgm:pt>
    <dgm:pt modelId="{FDB41D8E-E2B7-4644-B352-E78EFF78C96C}" type="pres">
      <dgm:prSet presAssocID="{DE80B5A3-B37E-401B-AECC-3D858448293D}" presName="parentText" presStyleLbl="alignNode1" presStyleIdx="0" presStyleCnt="6" custScaleX="363947" custLinFactNeighborX="-35273" custLinFactNeighborY="-502">
        <dgm:presLayoutVars>
          <dgm:chMax val="1"/>
          <dgm:bulletEnabled val="1"/>
        </dgm:presLayoutVars>
      </dgm:prSet>
      <dgm:spPr>
        <a:prstGeom prst="leftRightArrow">
          <a:avLst/>
        </a:prstGeom>
      </dgm:spPr>
      <dgm:t>
        <a:bodyPr/>
        <a:lstStyle/>
        <a:p>
          <a:endParaRPr lang="id-ID"/>
        </a:p>
      </dgm:t>
    </dgm:pt>
    <dgm:pt modelId="{74B221B1-0CCA-4E8F-9657-B03D1A39FA71}" type="pres">
      <dgm:prSet presAssocID="{DE80B5A3-B37E-401B-AECC-3D858448293D}" presName="descendantText" presStyleLbl="alignAcc1" presStyleIdx="0" presStyleCnt="6" custScaleX="77869" custLinFactNeighborX="-1184" custLinFactNeighborY="114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49A89A0-F8BD-4E90-9AD7-49BD5ED9FB2D}" type="pres">
      <dgm:prSet presAssocID="{551EABC9-A483-4FA4-8215-0767F1DDF6D2}" presName="sp" presStyleCnt="0"/>
      <dgm:spPr/>
    </dgm:pt>
    <dgm:pt modelId="{C62F4A8C-79C1-4958-8892-75CF634626ED}" type="pres">
      <dgm:prSet presAssocID="{ACD5C34F-EB1A-4023-8F35-0813B7481E7F}" presName="composite" presStyleCnt="0"/>
      <dgm:spPr/>
    </dgm:pt>
    <dgm:pt modelId="{C011EC04-9AF4-4024-B845-FDCE41924506}" type="pres">
      <dgm:prSet presAssocID="{ACD5C34F-EB1A-4023-8F35-0813B7481E7F}" presName="parentText" presStyleLbl="alignNode1" presStyleIdx="1" presStyleCnt="6" custScaleX="386585" custLinFactNeighborX="-35273" custLinFactNeighborY="-2485">
        <dgm:presLayoutVars>
          <dgm:chMax val="1"/>
          <dgm:bulletEnabled val="1"/>
        </dgm:presLayoutVars>
      </dgm:prSet>
      <dgm:spPr>
        <a:prstGeom prst="leftRightArrow">
          <a:avLst/>
        </a:prstGeom>
      </dgm:spPr>
      <dgm:t>
        <a:bodyPr/>
        <a:lstStyle/>
        <a:p>
          <a:endParaRPr lang="id-ID"/>
        </a:p>
      </dgm:t>
    </dgm:pt>
    <dgm:pt modelId="{A7FB470F-768F-430A-84BA-97BAB30CD85E}" type="pres">
      <dgm:prSet presAssocID="{ACD5C34F-EB1A-4023-8F35-0813B7481E7F}" presName="descendantText" presStyleLbl="alignAcc1" presStyleIdx="1" presStyleCnt="6" custScaleX="80268" custLinFactNeighborX="-260" custLinFactNeighborY="836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864690-E4C5-4FF5-B3E6-95E82F35D7DC}" type="pres">
      <dgm:prSet presAssocID="{30AD3DB1-8F89-4F4E-AB8C-97D81D2519B6}" presName="sp" presStyleCnt="0"/>
      <dgm:spPr/>
    </dgm:pt>
    <dgm:pt modelId="{EB7FA845-8439-462D-87FF-9EA20A3750CB}" type="pres">
      <dgm:prSet presAssocID="{89EDF85B-777F-47E3-A6D4-55441CC0A369}" presName="composite" presStyleCnt="0"/>
      <dgm:spPr/>
    </dgm:pt>
    <dgm:pt modelId="{013BB5B2-CE4E-4E93-8ED7-9F7B60A818DD}" type="pres">
      <dgm:prSet presAssocID="{89EDF85B-777F-47E3-A6D4-55441CC0A369}" presName="parentText" presStyleLbl="alignNode1" presStyleIdx="2" presStyleCnt="6" custScaleX="396910" custLinFactNeighborX="-35273" custLinFactNeighborY="-4467">
        <dgm:presLayoutVars>
          <dgm:chMax val="1"/>
          <dgm:bulletEnabled val="1"/>
        </dgm:presLayoutVars>
      </dgm:prSet>
      <dgm:spPr>
        <a:prstGeom prst="leftRightArrow">
          <a:avLst/>
        </a:prstGeom>
      </dgm:spPr>
      <dgm:t>
        <a:bodyPr/>
        <a:lstStyle/>
        <a:p>
          <a:endParaRPr lang="id-ID"/>
        </a:p>
      </dgm:t>
    </dgm:pt>
    <dgm:pt modelId="{C4C280CC-810C-4312-9DDE-527B9C0160B1}" type="pres">
      <dgm:prSet presAssocID="{89EDF85B-777F-47E3-A6D4-55441CC0A369}" presName="descendantText" presStyleLbl="alignAcc1" presStyleIdx="2" presStyleCnt="6" custScaleX="71948" custLinFactNeighborX="-3851" custLinFactNeighborY="531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1049C60-9D86-4BD5-B740-6CFCE96B99FE}" type="pres">
      <dgm:prSet presAssocID="{55F6C4B4-359E-47CE-9A75-544BA3FFDBE3}" presName="sp" presStyleCnt="0"/>
      <dgm:spPr/>
    </dgm:pt>
    <dgm:pt modelId="{6C0D6A9D-0F5E-48BE-AC5A-D1608FAD3F5B}" type="pres">
      <dgm:prSet presAssocID="{80D80E15-71CF-4862-B407-995C59FFBB72}" presName="composite" presStyleCnt="0"/>
      <dgm:spPr/>
    </dgm:pt>
    <dgm:pt modelId="{D52920DE-DB12-42F3-A67D-FA9F8D52EB5F}" type="pres">
      <dgm:prSet presAssocID="{80D80E15-71CF-4862-B407-995C59FFBB72}" presName="parentText" presStyleLbl="alignNode1" presStyleIdx="3" presStyleCnt="6" custScaleX="375362" custLinFactNeighborX="-35273" custLinFactNeighborY="1472">
        <dgm:presLayoutVars>
          <dgm:chMax val="1"/>
          <dgm:bulletEnabled val="1"/>
        </dgm:presLayoutVars>
      </dgm:prSet>
      <dgm:spPr>
        <a:prstGeom prst="leftRightArrow">
          <a:avLst/>
        </a:prstGeom>
      </dgm:spPr>
      <dgm:t>
        <a:bodyPr/>
        <a:lstStyle/>
        <a:p>
          <a:endParaRPr lang="id-ID"/>
        </a:p>
      </dgm:t>
    </dgm:pt>
    <dgm:pt modelId="{FEC9C5BA-9204-4E22-BA34-0D4C8CC84708}" type="pres">
      <dgm:prSet presAssocID="{80D80E15-71CF-4862-B407-995C59FFBB72}" presName="descendantText" presStyleLbl="alignAcc1" presStyleIdx="3" presStyleCnt="6" custScaleX="78501" custLinFactNeighborX="-430" custLinFactNeighborY="1445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387DFC-F7F5-470D-9AB5-7E59BF6CA6D1}" type="pres">
      <dgm:prSet presAssocID="{3532BFCC-AC59-4858-AB8A-2D35413666E1}" presName="sp" presStyleCnt="0"/>
      <dgm:spPr/>
    </dgm:pt>
    <dgm:pt modelId="{1236ED9C-6520-4DC4-B39F-592606C9D876}" type="pres">
      <dgm:prSet presAssocID="{83834262-D4F3-4B79-8A96-B3EE7B5F1306}" presName="composite" presStyleCnt="0"/>
      <dgm:spPr/>
    </dgm:pt>
    <dgm:pt modelId="{E4633CB3-5682-4C06-BCF7-D3CAB307F628}" type="pres">
      <dgm:prSet presAssocID="{83834262-D4F3-4B79-8A96-B3EE7B5F1306}" presName="parentText" presStyleLbl="alignNode1" presStyleIdx="4" presStyleCnt="6" custScaleX="362182" custLinFactNeighborX="-23296" custLinFactNeighborY="-510">
        <dgm:presLayoutVars>
          <dgm:chMax val="1"/>
          <dgm:bulletEnabled val="1"/>
        </dgm:presLayoutVars>
      </dgm:prSet>
      <dgm:spPr>
        <a:prstGeom prst="leftRightArrow">
          <a:avLst/>
        </a:prstGeom>
      </dgm:spPr>
      <dgm:t>
        <a:bodyPr/>
        <a:lstStyle/>
        <a:p>
          <a:endParaRPr lang="id-ID"/>
        </a:p>
      </dgm:t>
    </dgm:pt>
    <dgm:pt modelId="{D5A4F6D5-C68B-47C4-9CFE-2752EF32EC63}" type="pres">
      <dgm:prSet presAssocID="{83834262-D4F3-4B79-8A96-B3EE7B5F1306}" presName="descendantText" presStyleLbl="alignAcc1" presStyleIdx="4" presStyleCnt="6" custScaleX="82218" custLinFactNeighborX="565" custLinFactNeighborY="1140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FB4E58-5560-4D25-8773-2504BA4C796A}" type="pres">
      <dgm:prSet presAssocID="{AC8BAF45-A1F9-455E-833A-CA51B4B03EA6}" presName="sp" presStyleCnt="0"/>
      <dgm:spPr/>
    </dgm:pt>
    <dgm:pt modelId="{BBF9F333-3E3E-4E2E-ACC6-80D5054F9125}" type="pres">
      <dgm:prSet presAssocID="{8DE51C23-EB33-4420-8825-F295798C54A0}" presName="composite" presStyleCnt="0"/>
      <dgm:spPr/>
    </dgm:pt>
    <dgm:pt modelId="{482D0275-608D-4BFE-AB40-7CEE632990AF}" type="pres">
      <dgm:prSet presAssocID="{8DE51C23-EB33-4420-8825-F295798C54A0}" presName="parentText" presStyleLbl="alignNode1" presStyleIdx="5" presStyleCnt="6" custScaleX="401953" custLinFactNeighborX="-35055" custLinFactNeighborY="5430">
        <dgm:presLayoutVars>
          <dgm:chMax val="1"/>
          <dgm:bulletEnabled val="1"/>
        </dgm:presLayoutVars>
      </dgm:prSet>
      <dgm:spPr>
        <a:prstGeom prst="leftRightArrow">
          <a:avLst/>
        </a:prstGeom>
      </dgm:spPr>
      <dgm:t>
        <a:bodyPr/>
        <a:lstStyle/>
        <a:p>
          <a:endParaRPr lang="id-ID"/>
        </a:p>
      </dgm:t>
    </dgm:pt>
    <dgm:pt modelId="{AE227EFE-8E4F-47FC-BFEE-FF916567F49F}" type="pres">
      <dgm:prSet presAssocID="{8DE51C23-EB33-4420-8825-F295798C54A0}" presName="descendantText" presStyleLbl="alignAcc1" presStyleIdx="5" presStyleCnt="6" custScaleX="75130" custLinFactNeighborX="-1822" custLinFactNeighborY="2054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FA89313-20FE-42F7-9B0A-CB0B4DF92A1E}" srcId="{A5202FB3-F8F8-4445-B313-B44D6C1DA95A}" destId="{ACD5C34F-EB1A-4023-8F35-0813B7481E7F}" srcOrd="1" destOrd="0" parTransId="{BF35E73C-066F-4454-A82A-A32FA63C0AC2}" sibTransId="{30AD3DB1-8F89-4F4E-AB8C-97D81D2519B6}"/>
    <dgm:cxn modelId="{A575460B-103E-4661-91C2-5ABBE59DA284}" srcId="{8DE51C23-EB33-4420-8825-F295798C54A0}" destId="{49AA7ED5-030F-4878-83D2-B2CCF0B55B66}" srcOrd="0" destOrd="0" parTransId="{5775E586-5B0C-49D4-A57C-F914D59103A6}" sibTransId="{A9340BAB-74F2-478C-B8DD-09DA731724B9}"/>
    <dgm:cxn modelId="{73BD96D7-B637-45CB-A426-4BAB1A144C30}" type="presOf" srcId="{83834262-D4F3-4B79-8A96-B3EE7B5F1306}" destId="{E4633CB3-5682-4C06-BCF7-D3CAB307F628}" srcOrd="0" destOrd="0" presId="urn:microsoft.com/office/officeart/2005/8/layout/chevron2"/>
    <dgm:cxn modelId="{A39B6D27-777A-4962-B4C6-408232847C6C}" srcId="{A5202FB3-F8F8-4445-B313-B44D6C1DA95A}" destId="{80D80E15-71CF-4862-B407-995C59FFBB72}" srcOrd="3" destOrd="0" parTransId="{A82FFEB7-A223-4698-A4F9-2B1F26FA298E}" sibTransId="{3532BFCC-AC59-4858-AB8A-2D35413666E1}"/>
    <dgm:cxn modelId="{4CB61508-2185-4C3D-9889-92911A630386}" type="presOf" srcId="{7A5B46EA-D4B9-41C5-B53E-61BCE6EB2C80}" destId="{C4C280CC-810C-4312-9DDE-527B9C0160B1}" srcOrd="0" destOrd="0" presId="urn:microsoft.com/office/officeart/2005/8/layout/chevron2"/>
    <dgm:cxn modelId="{88CB3902-6E14-448A-B68E-1429C05B34E0}" srcId="{A5202FB3-F8F8-4445-B313-B44D6C1DA95A}" destId="{DE80B5A3-B37E-401B-AECC-3D858448293D}" srcOrd="0" destOrd="0" parTransId="{F3F5F968-84F1-40C4-85FB-A9F73FBF7F0F}" sibTransId="{551EABC9-A483-4FA4-8215-0767F1DDF6D2}"/>
    <dgm:cxn modelId="{D1114AB0-7284-4061-8E18-D63BFAD19C19}" srcId="{DE80B5A3-B37E-401B-AECC-3D858448293D}" destId="{29221FFE-C43E-4874-A0FE-3E9EA2283FFF}" srcOrd="0" destOrd="0" parTransId="{3C483676-BBF6-4371-9C65-1EFBE63C3BA6}" sibTransId="{44DF12CC-DB0B-4180-A395-40BF0E786892}"/>
    <dgm:cxn modelId="{352F55CB-95B7-49F6-A2B4-EDCDB2489B1C}" type="presOf" srcId="{4B4FB2B5-5973-4B37-9B8B-E1911DE7B6A4}" destId="{FEC9C5BA-9204-4E22-BA34-0D4C8CC84708}" srcOrd="0" destOrd="0" presId="urn:microsoft.com/office/officeart/2005/8/layout/chevron2"/>
    <dgm:cxn modelId="{23AE0DCF-8C3E-4614-ABA6-4A49DD4EC7EE}" srcId="{A5202FB3-F8F8-4445-B313-B44D6C1DA95A}" destId="{89EDF85B-777F-47E3-A6D4-55441CC0A369}" srcOrd="2" destOrd="0" parTransId="{20B30F41-0E80-4AC9-8908-2160C1171D71}" sibTransId="{55F6C4B4-359E-47CE-9A75-544BA3FFDBE3}"/>
    <dgm:cxn modelId="{2DBB2B4C-5DDD-427B-B659-07C70A5AA237}" type="presOf" srcId="{DE80B5A3-B37E-401B-AECC-3D858448293D}" destId="{FDB41D8E-E2B7-4644-B352-E78EFF78C96C}" srcOrd="0" destOrd="0" presId="urn:microsoft.com/office/officeart/2005/8/layout/chevron2"/>
    <dgm:cxn modelId="{469C00BF-A545-492B-9846-014A10C3950A}" type="presOf" srcId="{A5202FB3-F8F8-4445-B313-B44D6C1DA95A}" destId="{1B1EF07B-5B98-4883-8B77-734B7A70452C}" srcOrd="0" destOrd="0" presId="urn:microsoft.com/office/officeart/2005/8/layout/chevron2"/>
    <dgm:cxn modelId="{47C5B4D9-892C-4117-A9E8-2E13AC263893}" srcId="{A5202FB3-F8F8-4445-B313-B44D6C1DA95A}" destId="{83834262-D4F3-4B79-8A96-B3EE7B5F1306}" srcOrd="4" destOrd="0" parTransId="{D3964269-070B-4093-AE3D-795220F1E0AC}" sibTransId="{AC8BAF45-A1F9-455E-833A-CA51B4B03EA6}"/>
    <dgm:cxn modelId="{DA4F40E1-B957-4EC5-8604-7E1CF15EEE07}" type="presOf" srcId="{29221FFE-C43E-4874-A0FE-3E9EA2283FFF}" destId="{74B221B1-0CCA-4E8F-9657-B03D1A39FA71}" srcOrd="0" destOrd="0" presId="urn:microsoft.com/office/officeart/2005/8/layout/chevron2"/>
    <dgm:cxn modelId="{870519B1-25CF-4293-B3B6-B6E025381B84}" type="presOf" srcId="{89EDF85B-777F-47E3-A6D4-55441CC0A369}" destId="{013BB5B2-CE4E-4E93-8ED7-9F7B60A818DD}" srcOrd="0" destOrd="0" presId="urn:microsoft.com/office/officeart/2005/8/layout/chevron2"/>
    <dgm:cxn modelId="{54FEFE1D-2ED7-4DD1-B6D0-061B45729072}" srcId="{83834262-D4F3-4B79-8A96-B3EE7B5F1306}" destId="{03E8D256-780C-448B-B8E8-CAE9A77EDEED}" srcOrd="0" destOrd="0" parTransId="{B7423ADE-74F3-4B77-83C7-6239C218DD9E}" sibTransId="{B8DF0D94-F8AC-413D-907A-536ECE40799B}"/>
    <dgm:cxn modelId="{C61836B2-D333-4007-92D3-3CB76F81D177}" type="presOf" srcId="{ACD5C34F-EB1A-4023-8F35-0813B7481E7F}" destId="{C011EC04-9AF4-4024-B845-FDCE41924506}" srcOrd="0" destOrd="0" presId="urn:microsoft.com/office/officeart/2005/8/layout/chevron2"/>
    <dgm:cxn modelId="{7799257A-7AF0-446F-A13A-E4C6D70F49C4}" type="presOf" srcId="{281C3CE6-B9FE-45DD-8807-14AB80FE1866}" destId="{A7FB470F-768F-430A-84BA-97BAB30CD85E}" srcOrd="0" destOrd="0" presId="urn:microsoft.com/office/officeart/2005/8/layout/chevron2"/>
    <dgm:cxn modelId="{1333DD21-4670-4A77-B2FE-EED74427FF02}" srcId="{80D80E15-71CF-4862-B407-995C59FFBB72}" destId="{4B4FB2B5-5973-4B37-9B8B-E1911DE7B6A4}" srcOrd="0" destOrd="0" parTransId="{C8A64002-8231-47DA-B4CF-1436240874B0}" sibTransId="{8F1979CD-9998-422D-B0D4-D802FEBBF99B}"/>
    <dgm:cxn modelId="{267ED85D-F968-427F-90EF-8A88A18D77A1}" type="presOf" srcId="{80D80E15-71CF-4862-B407-995C59FFBB72}" destId="{D52920DE-DB12-42F3-A67D-FA9F8D52EB5F}" srcOrd="0" destOrd="0" presId="urn:microsoft.com/office/officeart/2005/8/layout/chevron2"/>
    <dgm:cxn modelId="{9A749B8A-F1E6-41FA-A130-9314515E6B67}" srcId="{89EDF85B-777F-47E3-A6D4-55441CC0A369}" destId="{7A5B46EA-D4B9-41C5-B53E-61BCE6EB2C80}" srcOrd="0" destOrd="0" parTransId="{AE787267-60E0-43AA-9189-E31B3AC06614}" sibTransId="{B2E31D0E-BFA7-4257-AA87-2EA9618C7C26}"/>
    <dgm:cxn modelId="{61F5C164-7189-446C-BB1A-E747135DDEDE}" srcId="{ACD5C34F-EB1A-4023-8F35-0813B7481E7F}" destId="{281C3CE6-B9FE-45DD-8807-14AB80FE1866}" srcOrd="0" destOrd="0" parTransId="{A333936A-1B23-4295-9C1D-63949DBF82E5}" sibTransId="{112C8060-D3A4-4834-97CF-1BC54DE00890}"/>
    <dgm:cxn modelId="{6DF86856-847C-4FEF-9F1D-0F0680632BE7}" type="presOf" srcId="{03E8D256-780C-448B-B8E8-CAE9A77EDEED}" destId="{D5A4F6D5-C68B-47C4-9CFE-2752EF32EC63}" srcOrd="0" destOrd="0" presId="urn:microsoft.com/office/officeart/2005/8/layout/chevron2"/>
    <dgm:cxn modelId="{502F90AA-A8E4-4A0D-9597-B143DE393314}" srcId="{A5202FB3-F8F8-4445-B313-B44D6C1DA95A}" destId="{8DE51C23-EB33-4420-8825-F295798C54A0}" srcOrd="5" destOrd="0" parTransId="{7008F9A3-F35F-464A-8464-802AE566F205}" sibTransId="{97DF07AA-251E-4052-806C-3BCC127BE13D}"/>
    <dgm:cxn modelId="{924831CE-582E-4933-B5FB-91C21EE8BAE2}" type="presOf" srcId="{49AA7ED5-030F-4878-83D2-B2CCF0B55B66}" destId="{AE227EFE-8E4F-47FC-BFEE-FF916567F49F}" srcOrd="0" destOrd="0" presId="urn:microsoft.com/office/officeart/2005/8/layout/chevron2"/>
    <dgm:cxn modelId="{1F7CB081-D562-4A52-923F-ADE2E1A246E3}" type="presOf" srcId="{8DE51C23-EB33-4420-8825-F295798C54A0}" destId="{482D0275-608D-4BFE-AB40-7CEE632990AF}" srcOrd="0" destOrd="0" presId="urn:microsoft.com/office/officeart/2005/8/layout/chevron2"/>
    <dgm:cxn modelId="{2451A306-3A3B-4F21-BC37-3B36E6CC15E4}" type="presParOf" srcId="{1B1EF07B-5B98-4883-8B77-734B7A70452C}" destId="{9FDD8AE7-DE3C-4085-954E-371603C0D0AA}" srcOrd="0" destOrd="0" presId="urn:microsoft.com/office/officeart/2005/8/layout/chevron2"/>
    <dgm:cxn modelId="{770FC60A-147C-4163-9E9D-0A2246E1BF60}" type="presParOf" srcId="{9FDD8AE7-DE3C-4085-954E-371603C0D0AA}" destId="{FDB41D8E-E2B7-4644-B352-E78EFF78C96C}" srcOrd="0" destOrd="0" presId="urn:microsoft.com/office/officeart/2005/8/layout/chevron2"/>
    <dgm:cxn modelId="{9876CD3C-BE2A-4686-B721-6713DCB71096}" type="presParOf" srcId="{9FDD8AE7-DE3C-4085-954E-371603C0D0AA}" destId="{74B221B1-0CCA-4E8F-9657-B03D1A39FA71}" srcOrd="1" destOrd="0" presId="urn:microsoft.com/office/officeart/2005/8/layout/chevron2"/>
    <dgm:cxn modelId="{F1D31051-C961-458F-A6F2-2FD367693A25}" type="presParOf" srcId="{1B1EF07B-5B98-4883-8B77-734B7A70452C}" destId="{A49A89A0-F8BD-4E90-9AD7-49BD5ED9FB2D}" srcOrd="1" destOrd="0" presId="urn:microsoft.com/office/officeart/2005/8/layout/chevron2"/>
    <dgm:cxn modelId="{7F3F0842-7FF7-4647-8416-5D52EFEF682F}" type="presParOf" srcId="{1B1EF07B-5B98-4883-8B77-734B7A70452C}" destId="{C62F4A8C-79C1-4958-8892-75CF634626ED}" srcOrd="2" destOrd="0" presId="urn:microsoft.com/office/officeart/2005/8/layout/chevron2"/>
    <dgm:cxn modelId="{35D07FFF-8BB4-49D3-9B64-F4FC8614FC1C}" type="presParOf" srcId="{C62F4A8C-79C1-4958-8892-75CF634626ED}" destId="{C011EC04-9AF4-4024-B845-FDCE41924506}" srcOrd="0" destOrd="0" presId="urn:microsoft.com/office/officeart/2005/8/layout/chevron2"/>
    <dgm:cxn modelId="{051FB795-8D92-4B7F-9E8D-6877B666A8BA}" type="presParOf" srcId="{C62F4A8C-79C1-4958-8892-75CF634626ED}" destId="{A7FB470F-768F-430A-84BA-97BAB30CD85E}" srcOrd="1" destOrd="0" presId="urn:microsoft.com/office/officeart/2005/8/layout/chevron2"/>
    <dgm:cxn modelId="{EC194B44-4F34-4674-9E0C-02FDC17E2615}" type="presParOf" srcId="{1B1EF07B-5B98-4883-8B77-734B7A70452C}" destId="{0D864690-E4C5-4FF5-B3E6-95E82F35D7DC}" srcOrd="3" destOrd="0" presId="urn:microsoft.com/office/officeart/2005/8/layout/chevron2"/>
    <dgm:cxn modelId="{C4359594-3117-41CB-9EA9-3287BE7AFD8B}" type="presParOf" srcId="{1B1EF07B-5B98-4883-8B77-734B7A70452C}" destId="{EB7FA845-8439-462D-87FF-9EA20A3750CB}" srcOrd="4" destOrd="0" presId="urn:microsoft.com/office/officeart/2005/8/layout/chevron2"/>
    <dgm:cxn modelId="{05FF0E6B-3B60-4E78-9BC5-53497D5D32DB}" type="presParOf" srcId="{EB7FA845-8439-462D-87FF-9EA20A3750CB}" destId="{013BB5B2-CE4E-4E93-8ED7-9F7B60A818DD}" srcOrd="0" destOrd="0" presId="urn:microsoft.com/office/officeart/2005/8/layout/chevron2"/>
    <dgm:cxn modelId="{9232DDD0-CB54-4943-B05B-B8A8387A4447}" type="presParOf" srcId="{EB7FA845-8439-462D-87FF-9EA20A3750CB}" destId="{C4C280CC-810C-4312-9DDE-527B9C0160B1}" srcOrd="1" destOrd="0" presId="urn:microsoft.com/office/officeart/2005/8/layout/chevron2"/>
    <dgm:cxn modelId="{D98B5009-DF06-4273-909F-4CBDD8C787F8}" type="presParOf" srcId="{1B1EF07B-5B98-4883-8B77-734B7A70452C}" destId="{11049C60-9D86-4BD5-B740-6CFCE96B99FE}" srcOrd="5" destOrd="0" presId="urn:microsoft.com/office/officeart/2005/8/layout/chevron2"/>
    <dgm:cxn modelId="{A529DBD4-F020-4926-9060-571078973B91}" type="presParOf" srcId="{1B1EF07B-5B98-4883-8B77-734B7A70452C}" destId="{6C0D6A9D-0F5E-48BE-AC5A-D1608FAD3F5B}" srcOrd="6" destOrd="0" presId="urn:microsoft.com/office/officeart/2005/8/layout/chevron2"/>
    <dgm:cxn modelId="{336DB5CA-7C69-4BDE-BD67-61FD7F52A790}" type="presParOf" srcId="{6C0D6A9D-0F5E-48BE-AC5A-D1608FAD3F5B}" destId="{D52920DE-DB12-42F3-A67D-FA9F8D52EB5F}" srcOrd="0" destOrd="0" presId="urn:microsoft.com/office/officeart/2005/8/layout/chevron2"/>
    <dgm:cxn modelId="{539BEE5A-53AB-44C7-955F-90BDD37F1CAB}" type="presParOf" srcId="{6C0D6A9D-0F5E-48BE-AC5A-D1608FAD3F5B}" destId="{FEC9C5BA-9204-4E22-BA34-0D4C8CC84708}" srcOrd="1" destOrd="0" presId="urn:microsoft.com/office/officeart/2005/8/layout/chevron2"/>
    <dgm:cxn modelId="{E3EFD2A2-0085-48AA-A667-F892A7C8D5B1}" type="presParOf" srcId="{1B1EF07B-5B98-4883-8B77-734B7A70452C}" destId="{3C387DFC-F7F5-470D-9AB5-7E59BF6CA6D1}" srcOrd="7" destOrd="0" presId="urn:microsoft.com/office/officeart/2005/8/layout/chevron2"/>
    <dgm:cxn modelId="{F1862721-12AF-4B65-ABAD-9984E877034F}" type="presParOf" srcId="{1B1EF07B-5B98-4883-8B77-734B7A70452C}" destId="{1236ED9C-6520-4DC4-B39F-592606C9D876}" srcOrd="8" destOrd="0" presId="urn:microsoft.com/office/officeart/2005/8/layout/chevron2"/>
    <dgm:cxn modelId="{7DD8611F-3048-446C-92A7-B94A33DCE7BE}" type="presParOf" srcId="{1236ED9C-6520-4DC4-B39F-592606C9D876}" destId="{E4633CB3-5682-4C06-BCF7-D3CAB307F628}" srcOrd="0" destOrd="0" presId="urn:microsoft.com/office/officeart/2005/8/layout/chevron2"/>
    <dgm:cxn modelId="{0A83290D-FE67-4777-A42C-CE21808201D0}" type="presParOf" srcId="{1236ED9C-6520-4DC4-B39F-592606C9D876}" destId="{D5A4F6D5-C68B-47C4-9CFE-2752EF32EC63}" srcOrd="1" destOrd="0" presId="urn:microsoft.com/office/officeart/2005/8/layout/chevron2"/>
    <dgm:cxn modelId="{6353A73D-424C-4D45-BC2A-071604B11EED}" type="presParOf" srcId="{1B1EF07B-5B98-4883-8B77-734B7A70452C}" destId="{97FB4E58-5560-4D25-8773-2504BA4C796A}" srcOrd="9" destOrd="0" presId="urn:microsoft.com/office/officeart/2005/8/layout/chevron2"/>
    <dgm:cxn modelId="{99B84AA4-6454-4AA6-A05B-688AAE821963}" type="presParOf" srcId="{1B1EF07B-5B98-4883-8B77-734B7A70452C}" destId="{BBF9F333-3E3E-4E2E-ACC6-80D5054F9125}" srcOrd="10" destOrd="0" presId="urn:microsoft.com/office/officeart/2005/8/layout/chevron2"/>
    <dgm:cxn modelId="{3B668FAD-B339-48D5-B70E-775B0B60C070}" type="presParOf" srcId="{BBF9F333-3E3E-4E2E-ACC6-80D5054F9125}" destId="{482D0275-608D-4BFE-AB40-7CEE632990AF}" srcOrd="0" destOrd="0" presId="urn:microsoft.com/office/officeart/2005/8/layout/chevron2"/>
    <dgm:cxn modelId="{D626E9E7-053C-404A-8CC9-85D3A2D23A34}" type="presParOf" srcId="{BBF9F333-3E3E-4E2E-ACC6-80D5054F9125}" destId="{AE227EFE-8E4F-47FC-BFEE-FF916567F49F}" srcOrd="1" destOrd="0" presId="urn:microsoft.com/office/officeart/2005/8/layout/chevr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A2A659-4650-4F56-A991-11A053C40A7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22B6A218-DD1D-4459-9A63-6F56C65E9780}">
      <dgm:prSet phldrT="[Text]"/>
      <dgm:spPr/>
      <dgm:t>
        <a:bodyPr/>
        <a:lstStyle/>
        <a:p>
          <a:r>
            <a:rPr lang="id-ID" dirty="0" smtClean="0">
              <a:solidFill>
                <a:srgbClr val="FF0000"/>
              </a:solidFill>
            </a:rPr>
            <a:t>TERIMAKASIH</a:t>
          </a:r>
          <a:endParaRPr lang="id-ID" dirty="0">
            <a:solidFill>
              <a:srgbClr val="FF0000"/>
            </a:solidFill>
          </a:endParaRPr>
        </a:p>
      </dgm:t>
    </dgm:pt>
    <dgm:pt modelId="{B5A71BB0-4D9F-483A-B7D5-C62C55464C02}" type="parTrans" cxnId="{4F4C8A93-0A86-46F5-8DBB-FA862B06BB8B}">
      <dgm:prSet/>
      <dgm:spPr/>
      <dgm:t>
        <a:bodyPr/>
        <a:lstStyle/>
        <a:p>
          <a:endParaRPr lang="id-ID"/>
        </a:p>
      </dgm:t>
    </dgm:pt>
    <dgm:pt modelId="{A83CB190-1BF1-4B44-A5D2-61E438A5067D}" type="sibTrans" cxnId="{4F4C8A93-0A86-46F5-8DBB-FA862B06BB8B}">
      <dgm:prSet/>
      <dgm:spPr/>
      <dgm:t>
        <a:bodyPr/>
        <a:lstStyle/>
        <a:p>
          <a:endParaRPr lang="id-ID"/>
        </a:p>
      </dgm:t>
    </dgm:pt>
    <dgm:pt modelId="{81897EC8-A354-46BD-AB6C-0C21630C8770}" type="pres">
      <dgm:prSet presAssocID="{ABA2A659-4650-4F56-A991-11A053C40A7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E504CA8-3E3E-492C-8699-06CDEF7924C0}" type="pres">
      <dgm:prSet presAssocID="{22B6A218-DD1D-4459-9A63-6F56C65E9780}" presName="gear1" presStyleLbl="node1" presStyleIdx="0" presStyleCnt="1" custScaleX="25518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0BB2C2-0CD9-4C6A-BA9D-5A109F7AD16F}" type="pres">
      <dgm:prSet presAssocID="{22B6A218-DD1D-4459-9A63-6F56C65E9780}" presName="gear1srcNode" presStyleLbl="node1" presStyleIdx="0" presStyleCnt="1"/>
      <dgm:spPr/>
      <dgm:t>
        <a:bodyPr/>
        <a:lstStyle/>
        <a:p>
          <a:endParaRPr lang="id-ID"/>
        </a:p>
      </dgm:t>
    </dgm:pt>
    <dgm:pt modelId="{B3DC3865-6AEE-492C-8FDF-18FB9518FEF2}" type="pres">
      <dgm:prSet presAssocID="{22B6A218-DD1D-4459-9A63-6F56C65E9780}" presName="gear1dstNode" presStyleLbl="node1" presStyleIdx="0" presStyleCnt="1"/>
      <dgm:spPr/>
      <dgm:t>
        <a:bodyPr/>
        <a:lstStyle/>
        <a:p>
          <a:endParaRPr lang="id-ID"/>
        </a:p>
      </dgm:t>
    </dgm:pt>
    <dgm:pt modelId="{CC79CEC2-67FB-453A-9251-C4ACB4445E06}" type="pres">
      <dgm:prSet presAssocID="{A83CB190-1BF1-4B44-A5D2-61E438A5067D}" presName="connector1" presStyleLbl="sibTrans2D1" presStyleIdx="0" presStyleCnt="1" custLinFactNeighborX="72110" custLinFactNeighborY="8000"/>
      <dgm:spPr/>
      <dgm:t>
        <a:bodyPr/>
        <a:lstStyle/>
        <a:p>
          <a:endParaRPr lang="id-ID"/>
        </a:p>
      </dgm:t>
    </dgm:pt>
  </dgm:ptLst>
  <dgm:cxnLst>
    <dgm:cxn modelId="{504CC32C-B7C6-4F79-939C-D36EFB9762AF}" type="presOf" srcId="{A83CB190-1BF1-4B44-A5D2-61E438A5067D}" destId="{CC79CEC2-67FB-453A-9251-C4ACB4445E06}" srcOrd="0" destOrd="0" presId="urn:microsoft.com/office/officeart/2005/8/layout/gear1"/>
    <dgm:cxn modelId="{4FA84484-F112-4176-BDC4-D48C2D1018DB}" type="presOf" srcId="{22B6A218-DD1D-4459-9A63-6F56C65E9780}" destId="{4E504CA8-3E3E-492C-8699-06CDEF7924C0}" srcOrd="0" destOrd="0" presId="urn:microsoft.com/office/officeart/2005/8/layout/gear1"/>
    <dgm:cxn modelId="{21D2EA85-2BFB-4B60-B6AA-1CDAFF5AD26D}" type="presOf" srcId="{22B6A218-DD1D-4459-9A63-6F56C65E9780}" destId="{8C0BB2C2-0CD9-4C6A-BA9D-5A109F7AD16F}" srcOrd="1" destOrd="0" presId="urn:microsoft.com/office/officeart/2005/8/layout/gear1"/>
    <dgm:cxn modelId="{4744E720-9A0D-43F7-88E6-5D6AC179FFB6}" type="presOf" srcId="{ABA2A659-4650-4F56-A991-11A053C40A76}" destId="{81897EC8-A354-46BD-AB6C-0C21630C8770}" srcOrd="0" destOrd="0" presId="urn:microsoft.com/office/officeart/2005/8/layout/gear1"/>
    <dgm:cxn modelId="{3D4FED93-9418-4444-BD59-C31E9E3463F0}" type="presOf" srcId="{22B6A218-DD1D-4459-9A63-6F56C65E9780}" destId="{B3DC3865-6AEE-492C-8FDF-18FB9518FEF2}" srcOrd="2" destOrd="0" presId="urn:microsoft.com/office/officeart/2005/8/layout/gear1"/>
    <dgm:cxn modelId="{4F4C8A93-0A86-46F5-8DBB-FA862B06BB8B}" srcId="{ABA2A659-4650-4F56-A991-11A053C40A76}" destId="{22B6A218-DD1D-4459-9A63-6F56C65E9780}" srcOrd="0" destOrd="0" parTransId="{B5A71BB0-4D9F-483A-B7D5-C62C55464C02}" sibTransId="{A83CB190-1BF1-4B44-A5D2-61E438A5067D}"/>
    <dgm:cxn modelId="{9CA0FA2F-AF4C-4737-B552-66B85B3EB323}" type="presParOf" srcId="{81897EC8-A354-46BD-AB6C-0C21630C8770}" destId="{4E504CA8-3E3E-492C-8699-06CDEF7924C0}" srcOrd="0" destOrd="0" presId="urn:microsoft.com/office/officeart/2005/8/layout/gear1"/>
    <dgm:cxn modelId="{FD773E9C-C600-40AE-9F06-5FDAB081A7A0}" type="presParOf" srcId="{81897EC8-A354-46BD-AB6C-0C21630C8770}" destId="{8C0BB2C2-0CD9-4C6A-BA9D-5A109F7AD16F}" srcOrd="1" destOrd="0" presId="urn:microsoft.com/office/officeart/2005/8/layout/gear1"/>
    <dgm:cxn modelId="{EA1B3B48-45F8-4463-8324-03B555F2A032}" type="presParOf" srcId="{81897EC8-A354-46BD-AB6C-0C21630C8770}" destId="{B3DC3865-6AEE-492C-8FDF-18FB9518FEF2}" srcOrd="2" destOrd="0" presId="urn:microsoft.com/office/officeart/2005/8/layout/gear1"/>
    <dgm:cxn modelId="{BB6C3038-E89D-4A5F-B891-37C226F88620}" type="presParOf" srcId="{81897EC8-A354-46BD-AB6C-0C21630C8770}" destId="{CC79CEC2-67FB-453A-9251-C4ACB4445E06}" srcOrd="3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062799D-9921-45CC-97AD-8BB0D5785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8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BFAFF-06F1-41A7-83D8-16F6635C8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052D4-9C73-4379-938D-C3AF21A4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CE4A2-F1C2-4CCE-804D-05F219787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ED80-55AC-45EA-A390-2ECB0418C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98A40-8DA8-408C-888C-54744D9FD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6D9FD-22A7-405A-A9A8-8B48F0B57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11669-44EE-4762-A7E6-98A2D9F95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B9149-2EA3-4494-8C0E-1FA90BEAD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AC153-1E31-4177-99EC-A78EB62D9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B132B-1BE5-42F7-85BD-9F66A4A69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4A4F4-B2A9-4AB5-8ABA-CFA9AF848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99508-02E7-4D89-BE39-C45963F6F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2B158A9E-14D3-4804-B9EE-C440A3166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Costa%20Rica%20Video.flv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2786058"/>
            <a:ext cx="5972188" cy="1282701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EKONOMI WISATA </a:t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>ESL 332 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98A40-8DA8-408C-888C-54744D9FDBD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37890" name="Picture 2" descr="http://2.bp.blogspot.com/_2XTVk_9RSHc/S95jNHTNApI/AAAAAAAAABQ/8YwKG_MrMYk/s1600/borobudur-temple-292612-l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286116" cy="2465885"/>
          </a:xfrm>
          <a:prstGeom prst="rect">
            <a:avLst/>
          </a:prstGeom>
          <a:noFill/>
        </p:spPr>
      </p:pic>
      <p:pic>
        <p:nvPicPr>
          <p:cNvPr id="37892" name="Picture 4" descr="http://www.indonesia-tourism.com/map/indonesia_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0"/>
            <a:ext cx="5857884" cy="2500305"/>
          </a:xfrm>
          <a:prstGeom prst="rect">
            <a:avLst/>
          </a:prstGeom>
          <a:noFill/>
        </p:spPr>
      </p:pic>
      <p:pic>
        <p:nvPicPr>
          <p:cNvPr id="37894" name="Picture 6" descr="http://www.baliedutours.com/wp-content/uploads/2010/11/bunakentrip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8868"/>
            <a:ext cx="2428860" cy="2214578"/>
          </a:xfrm>
          <a:prstGeom prst="rect">
            <a:avLst/>
          </a:prstGeom>
          <a:noFill/>
        </p:spPr>
      </p:pic>
      <p:pic>
        <p:nvPicPr>
          <p:cNvPr id="37896" name="Picture 8" descr="http://ultimaswari.files.wordpress.com/2010/03/mp_film4803549265e3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43446"/>
            <a:ext cx="3419475" cy="2214554"/>
          </a:xfrm>
          <a:prstGeom prst="rect">
            <a:avLst/>
          </a:prstGeom>
          <a:noFill/>
        </p:spPr>
      </p:pic>
      <p:pic>
        <p:nvPicPr>
          <p:cNvPr id="37898" name="Picture 10" descr="http://www.indonesia-tourism.com/west-java/map/westjava-map-hig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500570"/>
            <a:ext cx="5715008" cy="2357430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29124" y="4071942"/>
            <a:ext cx="20002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id-ID" sz="2000" b="1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  2011/2012</a:t>
            </a: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3354E-5356-4D4A-8048-F6934F481B8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14291"/>
            <a:ext cx="8362950" cy="1214446"/>
          </a:xfrm>
        </p:spPr>
        <p:txBody>
          <a:bodyPr/>
          <a:lstStyle/>
          <a:p>
            <a:pPr eaLnBrk="1" hangingPunct="1">
              <a:defRPr/>
            </a:pPr>
            <a:r>
              <a:rPr lang="id-ID" sz="3200" b="1" dirty="0" smtClean="0">
                <a:solidFill>
                  <a:schemeClr val="bg1"/>
                </a:solidFill>
                <a:effectLst/>
              </a:rPr>
              <a:t>LIMA (5) KARAKTER WISATA        SECARA KONSEPTUAL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en-US" sz="2000" dirty="0" smtClean="0">
                <a:solidFill>
                  <a:schemeClr val="bg1"/>
                </a:solidFill>
                <a:effectLst/>
              </a:rPr>
            </a:br>
            <a:endParaRPr lang="en-US" sz="20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785926"/>
            <a:ext cx="8643998" cy="453548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id-ID" sz="2400" dirty="0" smtClean="0">
                <a:solidFill>
                  <a:schemeClr val="bg1"/>
                </a:solidFill>
                <a:effectLst/>
              </a:rPr>
              <a:t>Menurut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Burkart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&amp;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Medlik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</a:t>
            </a:r>
            <a:r>
              <a:rPr lang="id-ID" sz="2400" dirty="0" smtClean="0">
                <a:solidFill>
                  <a:schemeClr val="bg1"/>
                </a:solidFill>
                <a:effectLst/>
              </a:rPr>
              <a:t>(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1974)</a:t>
            </a:r>
            <a:r>
              <a:rPr lang="id-ID" sz="2400" dirty="0" smtClean="0">
                <a:solidFill>
                  <a:schemeClr val="bg1"/>
                </a:solidFill>
                <a:effectLst/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id-ID" sz="10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id-ID" sz="2400" dirty="0" smtClean="0">
                <a:solidFill>
                  <a:schemeClr val="bg1"/>
                </a:solidFill>
                <a:effectLst/>
                <a:latin typeface="Calibri"/>
                <a:cs typeface="Calibri"/>
              </a:rPr>
              <a:t>①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Wisata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campuran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dari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phenomena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hubungan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id-ID" sz="2400" dirty="0" smtClean="0">
                <a:solidFill>
                  <a:schemeClr val="bg1"/>
                </a:solidFill>
                <a:effectLst/>
                <a:latin typeface="Calibri"/>
                <a:cs typeface="Calibri"/>
              </a:rPr>
              <a:t>②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Phenomena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id-ID" sz="2400" dirty="0" err="1" smtClean="0">
                <a:solidFill>
                  <a:schemeClr val="bg1"/>
                </a:solidFill>
                <a:effectLst/>
              </a:rPr>
              <a:t>h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ubungan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muncul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dari</a:t>
            </a:r>
            <a:r>
              <a:rPr lang="id-ID" sz="2400" dirty="0" smtClean="0">
                <a:solidFill>
                  <a:schemeClr val="bg1"/>
                </a:solidFill>
                <a:effectLst/>
              </a:rPr>
              <a:t>:</a:t>
            </a: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  -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pergerakan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perjalanan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seseorang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– dynamic element (the journey)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  -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tinggal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di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suatu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tempat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– static element (the stay)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  -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beragam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tempat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tujuan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 </a:t>
            </a:r>
            <a:endParaRPr lang="id-ID" sz="2400" dirty="0" smtClean="0">
              <a:solidFill>
                <a:schemeClr val="bg1"/>
              </a:solidFill>
              <a:effectLst/>
              <a:latin typeface="Calibri"/>
              <a:cs typeface="Calibri"/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id-ID" sz="2400" dirty="0" smtClean="0">
                <a:solidFill>
                  <a:schemeClr val="bg1"/>
                </a:solidFill>
                <a:effectLst/>
                <a:latin typeface="Calibri"/>
                <a:cs typeface="Calibri"/>
              </a:rPr>
              <a:t>③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Bukan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di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tempat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tinggal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tempat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kerja</a:t>
            </a:r>
            <a:endParaRPr lang="id-ID" sz="2400" dirty="0" smtClean="0">
              <a:solidFill>
                <a:schemeClr val="bg1"/>
              </a:solidFill>
              <a:effectLst/>
              <a:latin typeface="Calibri"/>
              <a:cs typeface="Calibri"/>
            </a:endParaRPr>
          </a:p>
          <a:p>
            <a:pPr marL="539750" indent="-539750" eaLnBrk="1" hangingPunct="1">
              <a:lnSpc>
                <a:spcPct val="90000"/>
              </a:lnSpc>
              <a:buNone/>
              <a:defRPr/>
            </a:pPr>
            <a:r>
              <a:rPr lang="id-ID" sz="2400" dirty="0" smtClean="0">
                <a:solidFill>
                  <a:schemeClr val="bg1"/>
                </a:solidFill>
                <a:effectLst/>
                <a:latin typeface="Calibri"/>
                <a:cs typeface="Calibri"/>
              </a:rPr>
              <a:t>④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Pergerakan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bersifat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sementara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jangka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waktu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pendek</a:t>
            </a:r>
            <a:endParaRPr lang="id-ID" sz="2400" dirty="0" smtClean="0">
              <a:solidFill>
                <a:schemeClr val="bg1"/>
              </a:solidFill>
              <a:effectLst/>
              <a:latin typeface="Calibri"/>
              <a:cs typeface="Calibri"/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id-ID" sz="2400" dirty="0" smtClean="0">
                <a:solidFill>
                  <a:schemeClr val="bg1"/>
                </a:solidFill>
                <a:effectLst/>
                <a:latin typeface="Calibri"/>
                <a:cs typeface="Calibri"/>
              </a:rPr>
              <a:t>⑤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Bukan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tujuan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mencari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pekerjaan</a:t>
            </a:r>
            <a:endParaRPr lang="id-ID" sz="2400" dirty="0" smtClean="0">
              <a:solidFill>
                <a:srgbClr val="0099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947AC-7B7C-4723-9ABC-EDAF0159AF5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14291"/>
            <a:ext cx="8362950" cy="1214446"/>
          </a:xfrm>
        </p:spPr>
        <p:txBody>
          <a:bodyPr/>
          <a:lstStyle/>
          <a:p>
            <a:pPr eaLnBrk="1" hangingPunct="1">
              <a:defRPr/>
            </a:pP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WEAKNESSES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142976" y="1857364"/>
          <a:ext cx="6929486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947AC-7B7C-4723-9ABC-EDAF0159AF5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0034" y="0"/>
            <a:ext cx="821537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DEFINISI TEKNIS/OPERASIONAL WISATA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1571612"/>
          <a:ext cx="8929718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E6ED5-306D-4910-A987-63E3B37F500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066088" cy="6302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d-I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IPE-TIPE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d-I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ISATA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071546"/>
            <a:ext cx="806608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Tipe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Wisata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dalam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tourism satellite account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Vanhove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2005)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214282" y="1714488"/>
          <a:ext cx="871543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36609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TYPE –TYPE WISATAWAN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5143536"/>
          </a:xfrm>
        </p:spPr>
        <p:txBody>
          <a:bodyPr/>
          <a:lstStyle/>
          <a:p>
            <a:pPr algn="just" eaLnBrk="1" hangingPunct="1"/>
            <a:r>
              <a:rPr lang="en-US" sz="2400" b="1" dirty="0" smtClean="0">
                <a:solidFill>
                  <a:srgbClr val="FF0000"/>
                </a:solidFill>
                <a:effectLst/>
              </a:rPr>
              <a:t>WISATAWAN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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Seseorang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/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sekelompok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orang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melakukan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suatu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perjalanan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wisata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ke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suatu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tempat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tujuan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wisata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.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sz="1000" dirty="0" smtClean="0">
              <a:solidFill>
                <a:schemeClr val="bg1"/>
              </a:solidFill>
              <a:effectLst/>
              <a:sym typeface="Wingdings" pitchFamily="2" charset="2"/>
            </a:endParaRPr>
          </a:p>
          <a:p>
            <a:pPr algn="just" eaLnBrk="1" hangingPunct="1"/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Tipe2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wisatawan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berdasarkan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i="1" dirty="0" smtClean="0">
                <a:solidFill>
                  <a:srgbClr val="0000CC"/>
                </a:solidFill>
                <a:effectLst/>
                <a:sym typeface="Wingdings" pitchFamily="2" charset="2"/>
              </a:rPr>
              <a:t>tourist experience 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(Cohen, 1979):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	1.	</a:t>
            </a:r>
            <a:r>
              <a:rPr lang="en-US" sz="2400" b="1" dirty="0" smtClean="0">
                <a:solidFill>
                  <a:schemeClr val="bg1"/>
                </a:solidFill>
                <a:effectLst/>
              </a:rPr>
              <a:t>Recreational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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penekanannya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dimana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	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kegiatan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wisata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merupakan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bentuk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dari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hiburan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	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atau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suatu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cara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mengembalikan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kekuatan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	mental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fisik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	2.	</a:t>
            </a:r>
            <a:r>
              <a:rPr lang="en-US" sz="2400" b="1" dirty="0" smtClean="0">
                <a:solidFill>
                  <a:schemeClr val="bg1"/>
                </a:solidFill>
                <a:effectLst/>
                <a:sym typeface="Wingdings" pitchFamily="2" charset="2"/>
              </a:rPr>
              <a:t>Diversionary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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wisatawan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kegiatan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wisata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	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menemukan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suatu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pengalaman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atau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tempat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	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pelarian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kehidupan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mereka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sehari2 yang 	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membosankan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. </a:t>
            </a:r>
            <a:endParaRPr lang="en-US" sz="24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4E700-FE75-462F-BD21-CECBA188EC23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TYPE –TYPE WISATAWAN (2)</a:t>
            </a:r>
            <a:endParaRPr lang="ms-MY" b="1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257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tabLst>
                <a:tab pos="450850" algn="l"/>
              </a:tabLst>
            </a:pP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3.		</a:t>
            </a:r>
            <a:r>
              <a:rPr lang="en-US" sz="2400" b="1" dirty="0" smtClean="0">
                <a:solidFill>
                  <a:schemeClr val="bg1"/>
                </a:solidFill>
                <a:effectLst/>
                <a:sym typeface="Wingdings" pitchFamily="2" charset="2"/>
              </a:rPr>
              <a:t>The Experiential 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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tipe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ini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wisatawan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mencari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makna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kehidupan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suatu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kelompok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atau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masyarakat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tempat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tujuan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wisata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mana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mereka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tidak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menemukannya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kehidupan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sehari2 (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wisatawan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	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cenderungmelakukan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observasi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kontak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penduduk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lokal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)</a:t>
            </a:r>
          </a:p>
          <a:p>
            <a:pPr algn="just" eaLnBrk="1" hangingPunct="1">
              <a:buFont typeface="Wingdings" pitchFamily="2" charset="2"/>
              <a:buNone/>
              <a:tabLst>
                <a:tab pos="450850" algn="l"/>
              </a:tabLst>
            </a:pPr>
            <a:endParaRPr lang="en-US" sz="1000" dirty="0" smtClean="0">
              <a:solidFill>
                <a:schemeClr val="bg1"/>
              </a:solidFill>
              <a:effectLst/>
              <a:sym typeface="Wingdings" pitchFamily="2" charset="2"/>
            </a:endParaRPr>
          </a:p>
          <a:p>
            <a:pPr algn="just" eaLnBrk="1" hangingPunct="1">
              <a:buFont typeface="Wingdings" pitchFamily="2" charset="2"/>
              <a:buNone/>
              <a:tabLst>
                <a:tab pos="449263" algn="l"/>
              </a:tabLst>
            </a:pP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4. </a:t>
            </a:r>
            <a:r>
              <a:rPr lang="en-US" sz="2400" b="1" dirty="0" smtClean="0">
                <a:solidFill>
                  <a:schemeClr val="bg1"/>
                </a:solidFill>
                <a:effectLst/>
                <a:sym typeface="Wingdings" pitchFamily="2" charset="2"/>
              </a:rPr>
              <a:t>The Experimental 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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hampir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sama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tipe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effectLst/>
                <a:sym typeface="Wingdings" pitchFamily="2" charset="2"/>
              </a:rPr>
              <a:t>the </a:t>
            </a:r>
            <a:r>
              <a:rPr lang="en-US" sz="2400" i="1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experential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akan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tetapi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tingkatan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pelaksanaannya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lebih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tinggi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tujuannya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lebih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jelas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),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misal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wisatawan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mencari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pusat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spritual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komunitas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tertentu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. </a:t>
            </a:r>
          </a:p>
          <a:p>
            <a:pPr algn="just" eaLnBrk="1" hangingPunct="1">
              <a:buFont typeface="Wingdings" pitchFamily="2" charset="2"/>
              <a:buNone/>
              <a:tabLst>
                <a:tab pos="450850" algn="l"/>
              </a:tabLst>
            </a:pPr>
            <a:endParaRPr lang="en-US" sz="1000" dirty="0" smtClean="0">
              <a:solidFill>
                <a:schemeClr val="bg1"/>
              </a:solidFill>
              <a:effectLst/>
              <a:sym typeface="Wingdings" pitchFamily="2" charset="2"/>
            </a:endParaRPr>
          </a:p>
          <a:p>
            <a:pPr algn="just" eaLnBrk="1" hangingPunct="1">
              <a:buFont typeface="Wingdings" pitchFamily="2" charset="2"/>
              <a:buNone/>
              <a:tabLst>
                <a:tab pos="450850" algn="l"/>
              </a:tabLst>
            </a:pP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5.	</a:t>
            </a:r>
            <a:r>
              <a:rPr lang="en-US" sz="2400" b="1" i="1" dirty="0" smtClean="0">
                <a:solidFill>
                  <a:schemeClr val="bg1"/>
                </a:solidFill>
                <a:effectLst/>
                <a:sym typeface="Wingdings" pitchFamily="2" charset="2"/>
              </a:rPr>
              <a:t>The Existential 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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merupakan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bentuk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lain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dari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the experimental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Misal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apabila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komunitas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spritual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tersebut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berpindah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maka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wisatawan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tersebut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tetap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akan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mengunjunginya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pada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waktu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tertentu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.</a:t>
            </a:r>
            <a:endParaRPr lang="ms-MY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8D67F-7685-49AF-8C34-5ACA2E7A9BC4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94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TYPOLOGY WISATAWAN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143536"/>
          </a:xfrm>
        </p:spPr>
        <p:txBody>
          <a:bodyPr/>
          <a:lstStyle/>
          <a:p>
            <a:pPr algn="just" eaLnBrk="1" hangingPunct="1">
              <a:buNone/>
            </a:pPr>
            <a:r>
              <a:rPr lang="en-US" sz="2400" dirty="0" err="1" smtClean="0">
                <a:solidFill>
                  <a:schemeClr val="bg1"/>
                </a:solidFill>
                <a:effectLst/>
              </a:rPr>
              <a:t>Terdapat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beberapa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tipe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wisatawan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(Cohen, 1972):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1.	</a:t>
            </a:r>
            <a:r>
              <a:rPr lang="en-US" sz="2400" b="1" i="1" dirty="0" smtClean="0">
                <a:solidFill>
                  <a:schemeClr val="bg1"/>
                </a:solidFill>
                <a:effectLst/>
              </a:rPr>
              <a:t>The </a:t>
            </a:r>
            <a:r>
              <a:rPr lang="en-US" sz="2400" b="1" i="1" dirty="0" err="1" smtClean="0">
                <a:solidFill>
                  <a:schemeClr val="bg1"/>
                </a:solidFill>
                <a:effectLst/>
              </a:rPr>
              <a:t>Organised</a:t>
            </a:r>
            <a:r>
              <a:rPr lang="en-US" sz="2400" b="1" i="1" dirty="0" smtClean="0">
                <a:solidFill>
                  <a:schemeClr val="bg1"/>
                </a:solidFill>
                <a:effectLst/>
              </a:rPr>
              <a:t> Mass Tourism</a:t>
            </a:r>
            <a:r>
              <a:rPr lang="en-US" sz="24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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perjalanan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effectLst/>
                <a:sym typeface="Wingdings" pitchFamily="2" charset="2"/>
              </a:rPr>
              <a:t>highly </a:t>
            </a:r>
            <a:r>
              <a:rPr lang="en-US" sz="2400" i="1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organised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kontak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kebudayaan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lokal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minim,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umumnya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perjalanan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dilakukan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dlam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kelompok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besar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.</a:t>
            </a:r>
            <a:endParaRPr lang="en-US" sz="2400" i="1" dirty="0" smtClean="0">
              <a:solidFill>
                <a:schemeClr val="bg1"/>
              </a:solidFill>
              <a:effectLst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2.	</a:t>
            </a:r>
            <a:r>
              <a:rPr lang="en-US" sz="2400" b="1" i="1" dirty="0" smtClean="0">
                <a:solidFill>
                  <a:schemeClr val="bg1"/>
                </a:solidFill>
                <a:effectLst/>
              </a:rPr>
              <a:t>The Individual Mass Tourism 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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perjalanan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dilakukan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lebih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personal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bergantung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pada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agen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tur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skema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akomodasi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perjalanan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perjalanan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dilakukan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pada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area2 yang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umum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dikunjungi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.</a:t>
            </a: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3.	</a:t>
            </a:r>
            <a:r>
              <a:rPr lang="en-US" sz="2400" b="1" i="1" dirty="0" smtClean="0">
                <a:solidFill>
                  <a:schemeClr val="bg1"/>
                </a:solidFill>
                <a:effectLst/>
              </a:rPr>
              <a:t>The Explorer</a:t>
            </a:r>
            <a:r>
              <a:rPr lang="en-US" sz="24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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skema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perjalan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diatur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sendiri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mempelajari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bahasa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/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budaya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lokal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berinteraksi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penduduk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lokal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.</a:t>
            </a:r>
            <a:endParaRPr lang="en-US" sz="2400" i="1" dirty="0" smtClean="0">
              <a:solidFill>
                <a:schemeClr val="bg1"/>
              </a:solidFill>
              <a:effectLst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4.	</a:t>
            </a:r>
            <a:r>
              <a:rPr lang="en-US" sz="2400" b="1" i="1" dirty="0" smtClean="0">
                <a:solidFill>
                  <a:schemeClr val="bg1"/>
                </a:solidFill>
                <a:effectLst/>
              </a:rPr>
              <a:t>The Drifter</a:t>
            </a:r>
            <a:r>
              <a:rPr lang="en-US" sz="24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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berusaha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menjadi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bagian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dari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komunitas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lokal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dgn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cara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bekerja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tinggal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mereka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tidak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melakukan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interaksi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agen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wisata</a:t>
            </a:r>
            <a:r>
              <a:rPr lang="id-ID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.</a:t>
            </a:r>
            <a:endParaRPr lang="en-US" sz="2400" i="1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3D1DB-D90F-4E45-A015-31BA4152E06A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7A5CF-BDE8-44EF-AC4E-A7BF41EE76C6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7813"/>
            <a:ext cx="8643998" cy="7747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WISATA DAN KONSEP-KONSEP YANG RELEVAN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7364"/>
            <a:ext cx="8229600" cy="427356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1. 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Konsep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Free Time (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waktu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luang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2. 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Konsep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Leisure (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bersenang-senang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      -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kegiatan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pada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waktu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luang</a:t>
            </a:r>
            <a:endParaRPr lang="en-US" sz="28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      -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waktu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bersenang-senang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diluar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waktu</a:t>
            </a:r>
            <a:endParaRPr lang="en-US" sz="28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        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kerja</a:t>
            </a:r>
            <a:endParaRPr lang="en-US" sz="28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3. 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Konsep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Rekreasi</a:t>
            </a:r>
            <a:endParaRPr lang="en-US" sz="28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     -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kegiatan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bersenang-senang</a:t>
            </a:r>
            <a:endParaRPr lang="en-US" sz="28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     -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tidak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harus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melakukan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perjalanan</a:t>
            </a:r>
            <a:endParaRPr lang="en-US" sz="28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ClrTx/>
              <a:buFont typeface="Wingdings" pitchFamily="2" charset="2"/>
              <a:buAutoNum type="arabicPeriod" startAt="4"/>
              <a:defRPr/>
            </a:pPr>
            <a:r>
              <a:rPr lang="en-US" sz="2800" dirty="0" err="1" smtClean="0">
                <a:solidFill>
                  <a:schemeClr val="bg1"/>
                </a:solidFill>
                <a:effectLst/>
              </a:rPr>
              <a:t>Konsep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Travel (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perjalanan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     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merupakan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salah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satu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komponen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wisata</a:t>
            </a:r>
            <a:endParaRPr lang="en-US" sz="2800" dirty="0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EDDB6-E058-4D79-B2B8-4B3FC1E7854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620713"/>
            <a:ext cx="8501121" cy="630237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  <a:effectLst/>
              </a:rPr>
              <a:t>WISATA ALAM DAN EKOWISATA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461375" cy="4392612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effectLst/>
              </a:rPr>
              <a:t>Definisi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Wisata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Alam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berdasarkan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World Conservation Union, 1996</a:t>
            </a:r>
            <a:r>
              <a:rPr lang="id-ID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id-ID" sz="2800" dirty="0" smtClean="0">
                <a:solidFill>
                  <a:schemeClr val="bg1"/>
                </a:solidFill>
                <a:effectLst/>
                <a:sym typeface="Wingdings" pitchFamily="2" charset="2"/>
              </a:rPr>
              <a:t>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wisata</a:t>
            </a:r>
            <a:r>
              <a:rPr lang="id-ID" sz="2800" dirty="0" smtClean="0">
                <a:solidFill>
                  <a:schemeClr val="bg1"/>
                </a:solidFill>
                <a:effectLst/>
              </a:rPr>
              <a:t> yang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tergantung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pada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sumberdaya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alam</a:t>
            </a:r>
            <a:r>
              <a:rPr lang="id-ID" sz="2800" dirty="0" smtClean="0">
                <a:solidFill>
                  <a:schemeClr val="bg1"/>
                </a:solidFill>
                <a:effectLst/>
              </a:rPr>
              <a:t> baik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langsung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maupun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tidak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langsung</a:t>
            </a:r>
            <a:r>
              <a:rPr lang="id-ID" sz="28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sudah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dikembangkan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maupun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masih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asli</a:t>
            </a:r>
            <a:endParaRPr lang="en-US" sz="2800" dirty="0" smtClean="0">
              <a:solidFill>
                <a:schemeClr val="bg1"/>
              </a:solidFill>
              <a:effectLst/>
            </a:endParaRPr>
          </a:p>
          <a:p>
            <a:pPr marL="457200" indent="-4572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bg1"/>
              </a:solidFill>
              <a:effectLst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effectLst/>
              </a:rPr>
              <a:t>Definisi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Ekowisata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diantaranya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: (Western, 1995; INDECON, 1996;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Coballos-lascurain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, 1988;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Walhi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, 1995; PP no.18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tahun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1994;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Dirjen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PKA, JICA &amp; RAKTA, 2000,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dll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D3800-483A-49D5-96C7-AB5A4072580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424863" cy="518318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 smtClean="0">
                <a:solidFill>
                  <a:schemeClr val="bg1"/>
                </a:solidFill>
                <a:effectLst/>
              </a:rPr>
              <a:t>Wisata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Alam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di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Indonesia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terdapat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pada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2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kawasan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1.  </a:t>
            </a:r>
            <a:r>
              <a:rPr lang="en-US" sz="2400" b="1" dirty="0" err="1" smtClean="0">
                <a:solidFill>
                  <a:srgbClr val="0000CC"/>
                </a:solidFill>
                <a:effectLst/>
              </a:rPr>
              <a:t>Kawasan</a:t>
            </a:r>
            <a:r>
              <a:rPr lang="en-US" sz="24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</a:rPr>
              <a:t>Konservasi</a:t>
            </a:r>
            <a:r>
              <a:rPr lang="en-US" sz="2400" b="1" dirty="0" smtClean="0">
                <a:solidFill>
                  <a:srgbClr val="0000CC"/>
                </a:solidFill>
                <a:effectLst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 - In situ :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Cagar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Alam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Suaka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Margasatwa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Taman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              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Nasional,Taman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Wisata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Alam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Taman Buru,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               Taman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Hutan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Raya  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 -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Eks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situ: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Kebun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Raya,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Kebun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Binatang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Taman Safari.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2.  </a:t>
            </a:r>
            <a:r>
              <a:rPr lang="en-US" sz="2400" b="1" dirty="0" err="1" smtClean="0">
                <a:solidFill>
                  <a:srgbClr val="0000CC"/>
                </a:solidFill>
                <a:effectLst/>
              </a:rPr>
              <a:t>Kawasan</a:t>
            </a:r>
            <a:r>
              <a:rPr lang="en-US" sz="2400" b="1" dirty="0" smtClean="0">
                <a:solidFill>
                  <a:srgbClr val="0000CC"/>
                </a:solidFill>
                <a:effectLst/>
              </a:rPr>
              <a:t> Non </a:t>
            </a:r>
            <a:r>
              <a:rPr lang="en-US" sz="2400" b="1" dirty="0" err="1" smtClean="0">
                <a:solidFill>
                  <a:srgbClr val="0000CC"/>
                </a:solidFill>
                <a:effectLst/>
              </a:rPr>
              <a:t>Konservasi</a:t>
            </a:r>
            <a:r>
              <a:rPr lang="en-US" sz="2400" b="1" dirty="0" smtClean="0">
                <a:solidFill>
                  <a:srgbClr val="0000CC"/>
                </a:solidFill>
                <a:effectLst/>
              </a:rPr>
              <a:t>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 -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Wisata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massal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Ancol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TMII,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Agroedurisme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Kampus</a:t>
            </a: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 -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Wisata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Minat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Khusus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Wana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Wisata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Goa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Gudawang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                                        Bird Watching,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kampung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wisata</a:t>
            </a: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 -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Pusat-pusat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pelatihan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: Santa Monica,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Kampung</a:t>
            </a: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                                        Pending, PPLH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Trawas</a:t>
            </a:r>
            <a:endParaRPr lang="en-US" sz="24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357422" y="188913"/>
            <a:ext cx="4417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WISATA ALAM</a:t>
            </a:r>
            <a:endParaRPr lang="ms-MY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2453-DE33-4DBE-B96D-126FADD41BE2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34" y="1714488"/>
            <a:ext cx="8072494" cy="4643470"/>
          </a:xfrm>
        </p:spPr>
        <p:txBody>
          <a:bodyPr/>
          <a:lstStyle/>
          <a:p>
            <a:pPr algn="l" eaLnBrk="1" hangingPunct="1">
              <a:defRPr/>
            </a:pPr>
            <a:r>
              <a:rPr lang="id-ID" sz="2400" b="1" dirty="0" smtClean="0">
                <a:solidFill>
                  <a:schemeClr val="bg1"/>
                </a:solidFill>
                <a:effectLst/>
              </a:rPr>
              <a:t>TEAM TEACHING:</a:t>
            </a:r>
          </a:p>
          <a:p>
            <a:pPr algn="l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Dr. Ir.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Eka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Intan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Kumala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Putri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M.Sc</a:t>
            </a: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algn="l" eaLnBrk="1" hangingPunct="1">
              <a:defRPr/>
            </a:pPr>
            <a:r>
              <a:rPr lang="en-US" sz="2400" dirty="0" err="1" smtClean="0">
                <a:solidFill>
                  <a:schemeClr val="bg1"/>
                </a:solidFill>
                <a:effectLst/>
              </a:rPr>
              <a:t>Meti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Ekayani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S.Hut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M.ScF</a:t>
            </a: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algn="l" eaLnBrk="1" hangingPunct="1">
              <a:defRPr/>
            </a:pPr>
            <a:r>
              <a:rPr lang="id-ID" sz="2400" dirty="0" smtClean="0">
                <a:solidFill>
                  <a:schemeClr val="bg1"/>
                </a:solidFill>
                <a:effectLst/>
              </a:rPr>
              <a:t>Dr. Nurul Jannah</a:t>
            </a: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algn="l" eaLnBrk="1" hangingPunct="1">
              <a:defRPr/>
            </a:pPr>
            <a:r>
              <a:rPr lang="en-US" sz="2400" dirty="0" err="1" smtClean="0">
                <a:solidFill>
                  <a:schemeClr val="bg1"/>
                </a:solidFill>
                <a:effectLst/>
              </a:rPr>
              <a:t>Nuva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SP,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M.Sc</a:t>
            </a:r>
            <a:endParaRPr lang="id-ID" sz="2400" dirty="0" smtClean="0">
              <a:solidFill>
                <a:schemeClr val="bg1"/>
              </a:solidFill>
              <a:effectLst/>
            </a:endParaRPr>
          </a:p>
          <a:p>
            <a:pPr algn="l" eaLnBrk="1" hangingPunct="1">
              <a:defRPr/>
            </a:pPr>
            <a:endParaRPr lang="id-ID" sz="2000" dirty="0" smtClean="0">
              <a:solidFill>
                <a:schemeClr val="bg1"/>
              </a:solidFill>
              <a:effectLst/>
            </a:endParaRPr>
          </a:p>
          <a:p>
            <a:pPr algn="l" eaLnBrk="1" hangingPunct="1">
              <a:defRPr/>
            </a:pPr>
            <a:r>
              <a:rPr lang="id-ID" sz="2400" b="1" dirty="0" smtClean="0">
                <a:solidFill>
                  <a:schemeClr val="bg1"/>
                </a:solidFill>
                <a:effectLst/>
              </a:rPr>
              <a:t>BUKU AJAR:</a:t>
            </a:r>
          </a:p>
          <a:p>
            <a:pPr marL="457200" indent="-457200" algn="l" eaLnBrk="1" hangingPunct="1">
              <a:buClrTx/>
              <a:buAutoNum type="arabicPeriod"/>
              <a:defRPr/>
            </a:pPr>
            <a:r>
              <a:rPr lang="id-ID" sz="2400" dirty="0" smtClean="0">
                <a:solidFill>
                  <a:schemeClr val="bg1"/>
                </a:solidFill>
                <a:effectLst/>
              </a:rPr>
              <a:t>The Economic of Tourism Destination (N. Vanhove)</a:t>
            </a:r>
          </a:p>
          <a:p>
            <a:pPr marL="457200" indent="-457200" algn="l" eaLnBrk="1" hangingPunct="1">
              <a:buClrTx/>
              <a:buAutoNum type="arabicPeriod"/>
              <a:defRPr/>
            </a:pPr>
            <a:r>
              <a:rPr lang="id-ID" sz="2400" dirty="0" smtClean="0">
                <a:solidFill>
                  <a:schemeClr val="bg1"/>
                </a:solidFill>
                <a:effectLst/>
              </a:rPr>
              <a:t>Tourism and The Economics (James Mark)</a:t>
            </a:r>
            <a:endParaRPr lang="id-ID" sz="2000" dirty="0" smtClean="0">
              <a:solidFill>
                <a:schemeClr val="bg1"/>
              </a:solidFill>
              <a:effectLst/>
            </a:endParaRPr>
          </a:p>
          <a:p>
            <a:pPr algn="l" eaLnBrk="1" hangingPunct="1"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28596" y="0"/>
            <a:ext cx="8215370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EKONOMI WISATA (ESL 332)</a:t>
            </a:r>
            <a:endParaRPr kumimoji="0" lang="id-ID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EKOWISATA</a:t>
            </a:r>
            <a:endParaRPr lang="ms-MY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2400" dirty="0" err="1" smtClean="0">
                <a:solidFill>
                  <a:schemeClr val="bg1"/>
                </a:solidFill>
                <a:effectLst/>
              </a:rPr>
              <a:t>Ekowisata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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secara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harfiah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berarti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sym typeface="Wingdings" pitchFamily="2" charset="2"/>
              </a:rPr>
              <a:t>ecologycal</a:t>
            </a:r>
            <a:r>
              <a:rPr lang="en-US" sz="2400" i="1" dirty="0" smtClean="0">
                <a:solidFill>
                  <a:srgbClr val="0000CC"/>
                </a:solidFill>
                <a:effectLst/>
                <a:sym typeface="Wingdings" pitchFamily="2" charset="2"/>
              </a:rPr>
              <a:t> tourism</a:t>
            </a:r>
            <a:r>
              <a:rPr lang="en-US" sz="2400" dirty="0" smtClean="0">
                <a:solidFill>
                  <a:srgbClr val="0000CC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yaitu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wisata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berbasis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ekologi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dimana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hal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ini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mencakup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aspek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lingkungan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sosial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.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sz="2400" dirty="0" smtClean="0">
              <a:solidFill>
                <a:schemeClr val="bg1"/>
              </a:solidFill>
              <a:effectLst/>
              <a:sym typeface="Wingdings" pitchFamily="2" charset="2"/>
            </a:endParaRPr>
          </a:p>
          <a:p>
            <a:pPr algn="just" eaLnBrk="1" hangingPunct="1"/>
            <a:r>
              <a:rPr lang="id-ID" sz="2400" dirty="0" smtClean="0">
                <a:solidFill>
                  <a:schemeClr val="bg1"/>
                </a:solidFill>
                <a:effectLst/>
              </a:rPr>
              <a:t>E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kowisata</a:t>
            </a:r>
            <a:r>
              <a:rPr lang="id-ID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(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Thompson 1995</a:t>
            </a:r>
            <a:r>
              <a:rPr lang="id-ID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) 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ekowisata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merupakan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suatu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bentuk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perjalanan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/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kegiatan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wisata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bertanggung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jawab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ke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suatu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tempat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masih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alami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(</a:t>
            </a:r>
            <a:r>
              <a:rPr lang="en-US" sz="2400" i="1" dirty="0" smtClean="0">
                <a:solidFill>
                  <a:srgbClr val="0000CC"/>
                </a:solidFill>
                <a:effectLst/>
                <a:sym typeface="Wingdings" pitchFamily="2" charset="2"/>
              </a:rPr>
              <a:t>relatively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sym typeface="Wingdings" pitchFamily="2" charset="2"/>
              </a:rPr>
              <a:t>undistrubed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)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tujuan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pendidikan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penelitian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serta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menikmati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mengapresiasi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segala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sumberdaya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ada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baik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tumbuhan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hewan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maupun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kultural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sosial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sym typeface="Wingdings" pitchFamily="2" charset="2"/>
              </a:rPr>
              <a:t>masyarakat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Wingdings" pitchFamily="2" charset="2"/>
              </a:rPr>
              <a:t>.</a:t>
            </a:r>
            <a:endParaRPr lang="en-US" sz="24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EA82F-8B84-4FCC-99BC-191215C1E472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8F1F8-353A-4E2B-B3D9-2D06402914B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60350"/>
            <a:ext cx="6885013" cy="11398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BATASAN EKOWISATA 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</a:rPr>
              <a:t>Muntasib</a:t>
            </a:r>
            <a:r>
              <a:rPr lang="en-US" sz="2400" dirty="0" smtClean="0">
                <a:solidFill>
                  <a:schemeClr val="bg1"/>
                </a:solidFill>
              </a:rPr>
              <a:t>, 2007)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71678"/>
            <a:ext cx="8229600" cy="45307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Tx/>
              <a:buFontTx/>
              <a:buAutoNum type="arabicPeriod"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Nature and culture based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      (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berbasis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alam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budaya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2.   Ecologically and cultural sustainable (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berkelanjutan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ekologis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budaya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3.   Environmentally educative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      (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pendidikan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lingkungan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4.  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Bermanfaat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sosial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ekonomi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masyarakat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lokal</a:t>
            </a:r>
            <a:endParaRPr lang="en-US" sz="28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5.  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Kepuasan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wisatawan</a:t>
            </a:r>
            <a:endParaRPr lang="en-US" sz="28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6.  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Memberikan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keuntungan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ekonomi</a:t>
            </a:r>
            <a:endParaRPr lang="en-US" sz="28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FE9B4-03C2-4CB7-9090-BB2A72E649EA}" type="slidenum">
              <a:rPr lang="en-US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KARAKTERISTIK DARI WISATA ALAM RINGAN DAN WISATA ALAM MURNI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/>
            </a:r>
            <a:br>
              <a:rPr lang="id-ID" sz="24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(Weaver, 2001)</a:t>
            </a:r>
          </a:p>
        </p:txBody>
      </p:sp>
      <p:graphicFrame>
        <p:nvGraphicFramePr>
          <p:cNvPr id="7265" name="Group 97"/>
          <p:cNvGraphicFramePr>
            <a:graphicFrameLocks noGrp="1"/>
          </p:cNvGraphicFramePr>
          <p:nvPr>
            <p:ph idx="1"/>
          </p:nvPr>
        </p:nvGraphicFramePr>
        <p:xfrm>
          <a:off x="500034" y="1928802"/>
          <a:ext cx="8229600" cy="4480560"/>
        </p:xfrm>
        <a:graphic>
          <a:graphicData uri="http://schemas.openxmlformats.org/drawingml/2006/table">
            <a:tbl>
              <a:tblPr/>
              <a:tblGrid>
                <a:gridCol w="3251200"/>
                <a:gridCol w="863600"/>
                <a:gridCol w="863600"/>
                <a:gridCol w="3251200"/>
              </a:tblGrid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Hard nature-based tourism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Soft nature-based tourism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(Active)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(Passive)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Strong environmental commitment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Moderate environmental commitment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Enhancement sustainability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Steady-state sustainability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Specialized trips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Multi-purpose trips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Long trips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Short trips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Physically active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Physically passive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Few service expected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Services expected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Emphasis on personal experience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Emphasis on interpretation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12" name="Line 98"/>
          <p:cNvSpPr>
            <a:spLocks noChangeShapeType="1"/>
          </p:cNvSpPr>
          <p:nvPr/>
        </p:nvSpPr>
        <p:spPr bwMode="auto">
          <a:xfrm>
            <a:off x="3929058" y="2143116"/>
            <a:ext cx="144145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d-ID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CONTOH VIDEO WISATA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4867"/>
          </a:xfrm>
        </p:spPr>
        <p:txBody>
          <a:bodyPr/>
          <a:lstStyle/>
          <a:p>
            <a:r>
              <a:rPr lang="id-ID" sz="2800" u="sng" dirty="0" smtClean="0">
                <a:solidFill>
                  <a:schemeClr val="bg1"/>
                </a:solidFill>
                <a:effectLst/>
                <a:hlinkClick r:id="rId2" action="ppaction://hlinkfile"/>
              </a:rPr>
              <a:t>Link ke video wisata (klik)</a:t>
            </a:r>
            <a:endParaRPr lang="id-ID" sz="2800" u="sng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98A40-8DA8-408C-888C-54744D9FDBD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 descr="Tourist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571744"/>
            <a:ext cx="1533529" cy="2186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C0471-2FF7-4976-B64E-0450C2AB6767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88275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TOURISM AND ECONOMICS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85860"/>
            <a:ext cx="8472518" cy="516732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err="1" smtClean="0">
                <a:solidFill>
                  <a:schemeClr val="bg1"/>
                </a:solidFill>
                <a:effectLst/>
              </a:rPr>
              <a:t>Ekonomi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: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pilihan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untuk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mencapai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tujuannya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err="1" smtClean="0">
                <a:solidFill>
                  <a:schemeClr val="bg1"/>
                </a:solidFill>
                <a:effectLst/>
              </a:rPr>
              <a:t>Tujuan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tourists (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Wisatawan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) 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-   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Maksimisasi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Utility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000" dirty="0" err="1" smtClean="0">
                <a:solidFill>
                  <a:schemeClr val="bg1"/>
                </a:solidFill>
                <a:effectLst/>
              </a:rPr>
              <a:t>Kepuasan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dari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mengkonsumsi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barang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jasa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000" dirty="0" err="1" smtClean="0">
                <a:solidFill>
                  <a:schemeClr val="bg1"/>
                </a:solidFill>
                <a:effectLst/>
              </a:rPr>
              <a:t>Kepuasan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dari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pemanfaatan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sumberdaya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dimiliki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waktu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uang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err="1" smtClean="0">
                <a:solidFill>
                  <a:schemeClr val="bg1"/>
                </a:solidFill>
                <a:effectLst/>
              </a:rPr>
              <a:t>Tujuan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suppliers 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Commercial suppliers: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peningkatan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keuntungan</a:t>
            </a:r>
            <a:endParaRPr lang="en-US" sz="20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000" dirty="0" err="1" smtClean="0">
                <a:solidFill>
                  <a:schemeClr val="bg1"/>
                </a:solidFill>
                <a:effectLst/>
              </a:rPr>
              <a:t>Beberapa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non profit suppliers: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peningkatan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jumlah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kunjungan</a:t>
            </a:r>
            <a:endParaRPr lang="en-US" sz="20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en-US" sz="20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err="1" smtClean="0">
                <a:solidFill>
                  <a:schemeClr val="bg1"/>
                </a:solidFill>
                <a:effectLst/>
              </a:rPr>
              <a:t>Tujuan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government (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pemerintah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):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Negara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berkembang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devisa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negara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pajak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lapangan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pekerjaan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mengurangi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kemiskinan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sekaligus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melindungi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lingkungan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pengenalan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budaya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setempat</a:t>
            </a:r>
            <a:endParaRPr lang="en-US" sz="20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Negara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maju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mempunyai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tujuan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tambahan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untuk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hubungan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internasional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6398E-F10E-475C-890E-8FA1ECFBC3CC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7812"/>
            <a:ext cx="8643997" cy="100804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THE ECONOMIC CHARACTERISTICS OF TOURISM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857364"/>
            <a:ext cx="8713788" cy="47529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1. 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Industri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Wisata</a:t>
            </a: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 - 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Wisata-kontribusi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terhadap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ekonomi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global (WTTC, 1999)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 - 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Industri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menghasilkan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produk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service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sama</a:t>
            </a: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2.  The Tourist Product is an amalgam (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Campuran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 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Atraksi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aksesibilitas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akomodasi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catering,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transportasi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dll</a:t>
            </a: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3.  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Wisata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kegiatan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service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 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servis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wisata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: intangible, inseparability,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perishability</a:t>
            </a: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4.  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Produk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Wisata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tidak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kekal</a:t>
            </a: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 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contoh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kamar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hotel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tidak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penuh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setiap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hari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              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perubahan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minat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wisata</a:t>
            </a: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5.   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Fluktuasi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kunjungan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wisata</a:t>
            </a: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  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tergantung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musim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liburan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cuaca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), peak season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D36A8-6159-452F-AB3D-463371A7DD0F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88912"/>
            <a:ext cx="8572559" cy="1025509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THE ECONOMIC CHARACTERISTICS OF TOURISM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643050"/>
            <a:ext cx="8642350" cy="4789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6.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Produk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wisata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bersifat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saling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ketergantungan</a:t>
            </a: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contoh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atraksi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wisata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tergantung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transportasi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akomodasi</a:t>
            </a: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7.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Biaya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investasi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relatif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rendah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tetapi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biaya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operasional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tinggi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contoh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taman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nasional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cagar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budaya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kampung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wisata</a:t>
            </a: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8.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Wisata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sektor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berkembang</a:t>
            </a: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WTO,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2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dekade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kunjungan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turis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international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di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dunia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rata-rata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naik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sekitar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4%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pertahun</a:t>
            </a: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9.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Memiliki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nilai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elastisitas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pendapatan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tinggi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( &gt; 1)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% </a:t>
            </a:r>
            <a:r>
              <a:rPr lang="en-US" sz="2400" dirty="0" smtClean="0">
                <a:solidFill>
                  <a:schemeClr val="bg1"/>
                </a:solidFill>
                <a:effectLst/>
                <a:sym typeface="Symbol"/>
              </a:rPr>
              <a:t> tourist income &lt; %  tourism demand</a:t>
            </a: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10.Predominance of SMEs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  micro-business, local community, vital element, non commercial rational, cannot be standardized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F2AFD-1106-41A5-A06D-3ED27680034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6000" b="1" smtClean="0">
                <a:latin typeface="Brush Script MT" pitchFamily="66" charset="0"/>
              </a:rPr>
              <a:t>Terima Kasih</a:t>
            </a:r>
          </a:p>
        </p:txBody>
      </p:sp>
      <p:pic>
        <p:nvPicPr>
          <p:cNvPr id="23556" name="Picture 4" descr="Water lil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01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1071538" y="2571744"/>
          <a:ext cx="721523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71CB3-04F8-40C2-8575-D38C0D5A2B0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7570787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effectLst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effectLst/>
              </a:rPr>
            </a:br>
            <a:r>
              <a:rPr lang="en-US" sz="4000" b="1" dirty="0" smtClean="0">
                <a:solidFill>
                  <a:schemeClr val="bg1"/>
                </a:solidFill>
                <a:effectLst/>
              </a:rPr>
              <a:t>EKONOMI WISATA (ESL 332)</a:t>
            </a:r>
            <a:r>
              <a:rPr lang="en-US" sz="2400" b="1" dirty="0" smtClean="0">
                <a:solidFill>
                  <a:schemeClr val="bg1"/>
                </a:solidFill>
                <a:effectLst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/>
              </a:rPr>
            </a:br>
            <a:endParaRPr lang="en-US" sz="2400" b="1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7961340" cy="5183187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400" b="1" dirty="0" err="1" smtClean="0">
                <a:solidFill>
                  <a:schemeClr val="bg1"/>
                </a:solidFill>
                <a:effectLst/>
              </a:rPr>
              <a:t>Silabus</a:t>
            </a:r>
            <a:r>
              <a:rPr lang="id-ID" sz="2400" b="1" dirty="0" smtClean="0">
                <a:solidFill>
                  <a:schemeClr val="bg1"/>
                </a:solidFill>
                <a:effectLst/>
              </a:rPr>
              <a:t>:</a:t>
            </a:r>
            <a:endParaRPr lang="en-US" sz="2400" b="1" dirty="0" smtClean="0">
              <a:solidFill>
                <a:schemeClr val="bg1"/>
              </a:solidFill>
              <a:effectLst/>
            </a:endParaRPr>
          </a:p>
          <a:p>
            <a:pPr marL="539750" indent="-539750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        Mata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Kuliah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ini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membahas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prinsip-prinsip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dasar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pengertian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dari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ekonomi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wisata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serta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bagaimana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wisata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dianalisis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secara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ekonomi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bagaimana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teori-teori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ekonomi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lingkungan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diterapkan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pada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wisata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turisme</a:t>
            </a:r>
            <a:endParaRPr lang="en-US" sz="20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effectLst/>
              </a:rPr>
              <a:t>Tata </a:t>
            </a:r>
            <a:r>
              <a:rPr lang="en-US" sz="2400" b="1" dirty="0" err="1" smtClean="0">
                <a:solidFill>
                  <a:schemeClr val="bg1"/>
                </a:solidFill>
                <a:effectLst/>
              </a:rPr>
              <a:t>Aturan</a:t>
            </a:r>
            <a:r>
              <a:rPr lang="en-US" sz="24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</a:rPr>
              <a:t>Perkuliahan</a:t>
            </a:r>
            <a:r>
              <a:rPr lang="id-ID" sz="2400" b="1" dirty="0" smtClean="0">
                <a:solidFill>
                  <a:schemeClr val="bg1"/>
                </a:solidFill>
                <a:effectLst/>
              </a:rPr>
              <a:t>:</a:t>
            </a:r>
            <a:endParaRPr lang="en-US" sz="2400" b="1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buClrTx/>
              <a:buFont typeface="Wingdings" pitchFamily="2" charset="2"/>
              <a:buAutoNum type="arabicPeriod"/>
              <a:defRPr/>
            </a:pPr>
            <a:r>
              <a:rPr lang="en-US" sz="2000" dirty="0" err="1" smtClean="0">
                <a:solidFill>
                  <a:schemeClr val="bg1"/>
                </a:solidFill>
                <a:effectLst/>
              </a:rPr>
              <a:t>Perkuliahan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diselenggarakan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dalam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16 kali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tatap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muka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termasuk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Ujian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Tengah Semester (UTS)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Ujian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Akhir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Semester (UAS)</a:t>
            </a:r>
          </a:p>
          <a:p>
            <a:pPr marL="609600" indent="-609600" eaLnBrk="1" hangingPunct="1">
              <a:buClrTx/>
              <a:buFont typeface="Wingdings" pitchFamily="2" charset="2"/>
              <a:buAutoNum type="arabicPeriod"/>
              <a:defRPr/>
            </a:pPr>
            <a:r>
              <a:rPr lang="en-US" sz="2000" dirty="0" err="1" smtClean="0">
                <a:solidFill>
                  <a:schemeClr val="bg1"/>
                </a:solidFill>
                <a:effectLst/>
              </a:rPr>
              <a:t>Kehadiran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mahasiswa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dalam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perkuliahan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ditolerir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hingga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80%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diperkenankan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tidak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hadir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3 kali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tatap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muka</a:t>
            </a:r>
            <a:r>
              <a:rPr lang="id-ID" sz="2000" dirty="0" smtClean="0">
                <a:solidFill>
                  <a:schemeClr val="bg1"/>
                </a:solidFill>
                <a:effectLst/>
              </a:rPr>
              <a:t> dengan izin sakit dan/atau kegiatan kemahasiswaan atas izin Wakil Rektor</a:t>
            </a:r>
            <a:endParaRPr lang="en-US" sz="2000" dirty="0" smtClean="0">
              <a:solidFill>
                <a:schemeClr val="bg1"/>
              </a:solidFill>
              <a:effectLst/>
            </a:endParaRPr>
          </a:p>
          <a:p>
            <a:pPr marL="609600" indent="-609600" eaLnBrk="1" hangingPunct="1">
              <a:buClrTx/>
              <a:buFont typeface="Wingdings" pitchFamily="2" charset="2"/>
              <a:buAutoNum type="arabicPeriod"/>
              <a:defRPr/>
            </a:pPr>
            <a:r>
              <a:rPr lang="en-US" sz="2000" dirty="0" err="1" smtClean="0">
                <a:solidFill>
                  <a:schemeClr val="bg1"/>
                </a:solidFill>
                <a:effectLst/>
              </a:rPr>
              <a:t>Nilai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Ekonomi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Wisata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meliputi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/>
              </a:rPr>
              <a:t>UTS</a:t>
            </a:r>
            <a:r>
              <a:rPr lang="id-ID" sz="2000" b="1" dirty="0" smtClean="0">
                <a:solidFill>
                  <a:schemeClr val="bg1"/>
                </a:solidFill>
                <a:effectLst/>
              </a:rPr>
              <a:t> (35%)</a:t>
            </a:r>
            <a:r>
              <a:rPr lang="en-US" sz="2000" b="1" dirty="0" smtClean="0">
                <a:solidFill>
                  <a:schemeClr val="bg1"/>
                </a:solidFill>
                <a:effectLst/>
              </a:rPr>
              <a:t>; UAS</a:t>
            </a:r>
            <a:r>
              <a:rPr lang="id-ID" sz="2000" b="1" dirty="0" smtClean="0">
                <a:solidFill>
                  <a:schemeClr val="bg1"/>
                </a:solidFill>
                <a:effectLst/>
              </a:rPr>
              <a:t> (35%); Praktikum (25%);</a:t>
            </a:r>
            <a:r>
              <a:rPr lang="en-US" sz="20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effectLst/>
              </a:rPr>
              <a:t>Keaktifan/lain-lain (5%)</a:t>
            </a:r>
            <a:endParaRPr lang="en-US" sz="2000" b="1" dirty="0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98A40-8DA8-408C-888C-54744D9FDB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5171"/>
          </a:xfrm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WISATA DAN REKREASI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4916503"/>
          </a:xfrm>
        </p:spPr>
        <p:txBody>
          <a:bodyPr/>
          <a:lstStyle/>
          <a:p>
            <a:r>
              <a:rPr lang="id-ID" sz="2300" b="1" dirty="0" smtClean="0">
                <a:solidFill>
                  <a:srgbClr val="FF0000"/>
                </a:solidFill>
                <a:effectLst/>
              </a:rPr>
              <a:t>Wisata </a:t>
            </a:r>
            <a:r>
              <a:rPr lang="id-ID" sz="2300" dirty="0" smtClean="0">
                <a:solidFill>
                  <a:schemeClr val="bg1"/>
                </a:solidFill>
                <a:effectLst/>
              </a:rPr>
              <a:t> (UU No. 9/1990 “kepariwisataan”)</a:t>
            </a:r>
            <a:r>
              <a:rPr lang="id-ID" sz="2300" dirty="0" smtClean="0">
                <a:solidFill>
                  <a:srgbClr val="FF0000"/>
                </a:solidFill>
                <a:effectLst/>
              </a:rPr>
              <a:t> </a:t>
            </a:r>
            <a:r>
              <a:rPr lang="id-ID" sz="2300" dirty="0" smtClean="0">
                <a:solidFill>
                  <a:srgbClr val="FF0000"/>
                </a:solidFill>
                <a:effectLst/>
                <a:sym typeface="Wingdings" pitchFamily="2" charset="2"/>
              </a:rPr>
              <a:t></a:t>
            </a:r>
            <a:r>
              <a:rPr lang="id-ID" sz="2300" dirty="0" smtClean="0">
                <a:solidFill>
                  <a:srgbClr val="FF0000"/>
                </a:solidFill>
                <a:effectLst/>
              </a:rPr>
              <a:t> </a:t>
            </a:r>
            <a:r>
              <a:rPr lang="id-ID" sz="2300" dirty="0" smtClean="0">
                <a:solidFill>
                  <a:schemeClr val="bg1"/>
                </a:solidFill>
                <a:effectLst/>
              </a:rPr>
              <a:t>kegiatan perjalanan yang dilakukan seseorang/sekelompok orang dengan mengunjungi tempat tertentu utk tujuan rekreasi, pengembangan pribadi, atau mempelajari keunikan daya tarik wisata yg dikunjungi dlm jangka waktu sementara.</a:t>
            </a:r>
          </a:p>
          <a:p>
            <a:endParaRPr lang="id-ID" sz="1050" dirty="0" smtClean="0">
              <a:solidFill>
                <a:schemeClr val="bg1"/>
              </a:solidFill>
              <a:effectLst/>
            </a:endParaRPr>
          </a:p>
          <a:p>
            <a:r>
              <a:rPr lang="id-ID" sz="2300" b="1" dirty="0" smtClean="0">
                <a:solidFill>
                  <a:srgbClr val="FF0000"/>
                </a:solidFill>
                <a:effectLst/>
              </a:rPr>
              <a:t>Rekreasi </a:t>
            </a:r>
            <a:r>
              <a:rPr lang="id-ID" sz="2300" b="1" dirty="0" smtClean="0">
                <a:solidFill>
                  <a:srgbClr val="FF0000"/>
                </a:solidFill>
                <a:effectLst/>
                <a:sym typeface="Wingdings" pitchFamily="2" charset="2"/>
              </a:rPr>
              <a:t></a:t>
            </a:r>
            <a:r>
              <a:rPr lang="id-ID" sz="2300" dirty="0" smtClean="0">
                <a:solidFill>
                  <a:schemeClr val="bg1"/>
                </a:solidFill>
                <a:effectLst/>
              </a:rPr>
              <a:t> re-creare (Latin), 'membuat ulang‘ </a:t>
            </a:r>
            <a:r>
              <a:rPr lang="id-ID" sz="2300" dirty="0" smtClean="0">
                <a:solidFill>
                  <a:srgbClr val="FF0000"/>
                </a:solidFill>
                <a:effectLst/>
                <a:sym typeface="Wingdings" pitchFamily="2" charset="2"/>
              </a:rPr>
              <a:t></a:t>
            </a:r>
            <a:r>
              <a:rPr lang="id-ID" sz="2300" dirty="0" smtClean="0">
                <a:solidFill>
                  <a:schemeClr val="bg1"/>
                </a:solidFill>
                <a:effectLst/>
                <a:sym typeface="Wingdings" pitchFamily="2" charset="2"/>
              </a:rPr>
              <a:t> </a:t>
            </a:r>
            <a:r>
              <a:rPr lang="id-ID" sz="2300" dirty="0" smtClean="0">
                <a:solidFill>
                  <a:schemeClr val="bg1"/>
                </a:solidFill>
                <a:effectLst/>
              </a:rPr>
              <a:t>kegiatan yang dilakukan untuk penyegaran kembali jasmani dan rohani (kembali menggunakan daya pikir untuk mencapai kesenangan atau kepuasan melalui suatu kegiatan) </a:t>
            </a:r>
            <a:r>
              <a:rPr lang="id-ID" sz="2300" dirty="0" smtClean="0">
                <a:solidFill>
                  <a:srgbClr val="0000CC"/>
                </a:solidFill>
                <a:effectLst/>
              </a:rPr>
              <a:t>ATAU</a:t>
            </a:r>
            <a:r>
              <a:rPr lang="id-ID" sz="2300" dirty="0" smtClean="0">
                <a:solidFill>
                  <a:schemeClr val="bg1"/>
                </a:solidFill>
                <a:effectLst/>
              </a:rPr>
              <a:t> aktivitas yang dilakukan seseorang selain pekerjaan. </a:t>
            </a:r>
            <a:endParaRPr lang="id-ID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98A40-8DA8-408C-888C-54744D9FDB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1202" name="Picture 2" descr="http://demod24.webzonedemo.com/wp-content/uploads/2011/02/Recreation_-_Daybreak__9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29264"/>
            <a:ext cx="2487599" cy="1428736"/>
          </a:xfrm>
          <a:prstGeom prst="rect">
            <a:avLst/>
          </a:prstGeom>
          <a:noFill/>
        </p:spPr>
      </p:pic>
      <p:pic>
        <p:nvPicPr>
          <p:cNvPr id="51204" name="Picture 4" descr="http://pusaka-indonesia.com/wp-content/uploads/2007/11/prambanan-tour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357826"/>
            <a:ext cx="2571736" cy="1500174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3143240" y="5572140"/>
          <a:ext cx="271464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98A40-8DA8-408C-888C-54744D9FDB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Horizontal Scroll 5"/>
          <p:cNvSpPr/>
          <p:nvPr/>
        </p:nvSpPr>
        <p:spPr bwMode="auto">
          <a:xfrm>
            <a:off x="2143108" y="2000240"/>
            <a:ext cx="4929222" cy="2643206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FOCUS ON TOURISM (WISATA)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E5A60-8834-4905-8CEF-CA00753D85E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0"/>
            <a:ext cx="8215370" cy="1000132"/>
          </a:xfrm>
        </p:spPr>
        <p:txBody>
          <a:bodyPr/>
          <a:lstStyle/>
          <a:p>
            <a:pPr eaLnBrk="1" hangingPunct="1">
              <a:defRPr/>
            </a:pPr>
            <a:r>
              <a:rPr lang="id-ID" sz="4000" b="1" dirty="0" smtClean="0">
                <a:solidFill>
                  <a:schemeClr val="bg1"/>
                </a:solidFill>
              </a:rPr>
              <a:t>DEFINISI KONSEPTUAL WISATA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2555875" y="292417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4716463" y="292417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graphicFrame>
        <p:nvGraphicFramePr>
          <p:cNvPr id="9" name="Diagram 8"/>
          <p:cNvGraphicFramePr/>
          <p:nvPr/>
        </p:nvGraphicFramePr>
        <p:xfrm>
          <a:off x="285720" y="1714488"/>
          <a:ext cx="8858280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E5A60-8834-4905-8CEF-CA00753D85EE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214290"/>
            <a:ext cx="8643998" cy="595295"/>
          </a:xfrm>
        </p:spPr>
        <p:txBody>
          <a:bodyPr/>
          <a:lstStyle/>
          <a:p>
            <a:pPr eaLnBrk="1" hangingPunct="1">
              <a:defRPr/>
            </a:pPr>
            <a:r>
              <a:rPr lang="id-ID" sz="4000" b="1" dirty="0" smtClean="0">
                <a:solidFill>
                  <a:schemeClr val="bg1"/>
                </a:solidFill>
              </a:rPr>
              <a:t>DEFINISI KONSEPTUAL WISATA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4422"/>
            <a:ext cx="8785225" cy="571505"/>
          </a:xfrm>
        </p:spPr>
        <p:txBody>
          <a:bodyPr/>
          <a:lstStyle/>
          <a:p>
            <a:pPr marL="228600" indent="-228600" algn="l" eaLnBrk="1" hangingPunct="1">
              <a:lnSpc>
                <a:spcPct val="80000"/>
              </a:lnSpc>
              <a:defRPr/>
            </a:pPr>
            <a:r>
              <a:rPr lang="id-ID" sz="2400" b="1" u="sng" dirty="0" smtClean="0">
                <a:solidFill>
                  <a:srgbClr val="0000CC"/>
                </a:solidFill>
                <a:effectLst/>
              </a:rPr>
              <a:t>(cont ...):</a:t>
            </a:r>
            <a:endParaRPr lang="en-US" sz="2400" b="1" u="sng" dirty="0" smtClean="0">
              <a:solidFill>
                <a:srgbClr val="0000CC"/>
              </a:solidFill>
              <a:effectLst/>
            </a:endParaRPr>
          </a:p>
          <a:p>
            <a:pPr marL="228600" indent="-228600" algn="l"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solidFill>
                <a:schemeClr val="bg1"/>
              </a:solidFill>
              <a:effectLst/>
            </a:endParaRPr>
          </a:p>
          <a:p>
            <a:pPr marL="228600" indent="-228600" algn="l"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solidFill>
                <a:schemeClr val="bg1"/>
              </a:solidFill>
              <a:effectLst/>
            </a:endParaRPr>
          </a:p>
          <a:p>
            <a:pPr marL="228600" indent="-228600" algn="l" eaLnBrk="1" hangingPunct="1">
              <a:lnSpc>
                <a:spcPct val="80000"/>
              </a:lnSpc>
              <a:buFontTx/>
              <a:buNone/>
              <a:defRPr/>
            </a:pPr>
            <a:r>
              <a:rPr lang="en-US" sz="400" dirty="0" smtClean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2555875" y="292417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4716463" y="292417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graphicFrame>
        <p:nvGraphicFramePr>
          <p:cNvPr id="9" name="Diagram 8"/>
          <p:cNvGraphicFramePr/>
          <p:nvPr/>
        </p:nvGraphicFramePr>
        <p:xfrm>
          <a:off x="285720" y="1643050"/>
          <a:ext cx="885828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E5A60-8834-4905-8CEF-CA00753D85E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214290"/>
            <a:ext cx="8429684" cy="595295"/>
          </a:xfrm>
        </p:spPr>
        <p:txBody>
          <a:bodyPr/>
          <a:lstStyle/>
          <a:p>
            <a:pPr eaLnBrk="1" hangingPunct="1">
              <a:defRPr/>
            </a:pPr>
            <a:r>
              <a:rPr lang="id-ID" sz="4000" b="1" dirty="0" smtClean="0">
                <a:solidFill>
                  <a:schemeClr val="bg1"/>
                </a:solidFill>
              </a:rPr>
              <a:t>DEFINISI KONSEPTUAL WISATA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571612"/>
            <a:ext cx="7785125" cy="571505"/>
          </a:xfrm>
        </p:spPr>
        <p:txBody>
          <a:bodyPr/>
          <a:lstStyle/>
          <a:p>
            <a:pPr marL="228600" indent="-228600" algn="l" eaLnBrk="1" hangingPunct="1">
              <a:lnSpc>
                <a:spcPct val="80000"/>
              </a:lnSpc>
              <a:defRPr/>
            </a:pPr>
            <a:r>
              <a:rPr lang="id-ID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(cont ...):</a:t>
            </a: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2555875" y="292417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4716463" y="292417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graphicFrame>
        <p:nvGraphicFramePr>
          <p:cNvPr id="9" name="Diagram 8"/>
          <p:cNvGraphicFramePr/>
          <p:nvPr/>
        </p:nvGraphicFramePr>
        <p:xfrm>
          <a:off x="285720" y="1714488"/>
          <a:ext cx="8858280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2721</TotalTime>
  <Words>1466</Words>
  <Application>Microsoft Office PowerPoint</Application>
  <PresentationFormat>On-screen Show (4:3)</PresentationFormat>
  <Paragraphs>237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Orbit</vt:lpstr>
      <vt:lpstr>EKONOMI WISATA  ESL 332 </vt:lpstr>
      <vt:lpstr>Slide 2</vt:lpstr>
      <vt:lpstr> EKONOMI WISATA (ESL 332) </vt:lpstr>
      <vt:lpstr>Slide 4</vt:lpstr>
      <vt:lpstr>WISATA DAN REKREASI</vt:lpstr>
      <vt:lpstr>Slide 6</vt:lpstr>
      <vt:lpstr>DEFINISI KONSEPTUAL WISATA</vt:lpstr>
      <vt:lpstr>DEFINISI KONSEPTUAL WISATA</vt:lpstr>
      <vt:lpstr>DEFINISI KONSEPTUAL WISATA</vt:lpstr>
      <vt:lpstr>LIMA (5) KARAKTER WISATA        SECARA KONSEPTUAL </vt:lpstr>
      <vt:lpstr>THE WEAKNESSES</vt:lpstr>
      <vt:lpstr>Slide 12</vt:lpstr>
      <vt:lpstr>TIPE-TIPE WISATA </vt:lpstr>
      <vt:lpstr>TYPE –TYPE WISATAWAN (1)</vt:lpstr>
      <vt:lpstr>TYPE –TYPE WISATAWAN (2)</vt:lpstr>
      <vt:lpstr>TYPOLOGY WISATAWAN</vt:lpstr>
      <vt:lpstr>WISATA DAN KONSEP-KONSEP YANG RELEVAN</vt:lpstr>
      <vt:lpstr>WISATA ALAM DAN EKOWISATA</vt:lpstr>
      <vt:lpstr>Slide 19</vt:lpstr>
      <vt:lpstr>EKOWISATA</vt:lpstr>
      <vt:lpstr>BATASAN EKOWISATA  (Muntasib, 2007)</vt:lpstr>
      <vt:lpstr>KARAKTERISTIK DARI WISATA ALAM RINGAN DAN WISATA ALAM MURNI  (Weaver, 2001)</vt:lpstr>
      <vt:lpstr>CONTOH VIDEO WISATA</vt:lpstr>
      <vt:lpstr>TOURISM AND ECONOMICS</vt:lpstr>
      <vt:lpstr>THE ECONOMIC CHARACTERISTICS OF TOURISM</vt:lpstr>
      <vt:lpstr>THE ECONOMIC CHARACTERISTICS OF TOURISM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 WISATA (ESL 332)</dc:title>
  <dc:creator>User</dc:creator>
  <cp:lastModifiedBy>user</cp:lastModifiedBy>
  <cp:revision>127</cp:revision>
  <dcterms:created xsi:type="dcterms:W3CDTF">2007-07-07T18:01:02Z</dcterms:created>
  <dcterms:modified xsi:type="dcterms:W3CDTF">2011-08-16T04:43:22Z</dcterms:modified>
</cp:coreProperties>
</file>